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2D499-C6E4-4C4F-95D3-85E7C701D6D0}" v="300" dt="2019-09-22T13:07:22.263"/>
    <p1510:client id="{EA320488-B180-4717-BA11-7140A64F7F9A}" v="37" dt="2019-09-22T10:49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undo custSel mod addSld delSld modSld addSection delSection">
      <pc:chgData name="ivan.cuzic1@skole.hr" userId="df63c021-0675-4d8c-a9d6-36d6c01b34a5" providerId="ADAL" clId="{C1599836-AC79-488E-8B8C-FB01D280028A}" dt="2019-08-11T16:13:50.941" v="1519" actId="20577"/>
      <pc:docMkLst>
        <pc:docMk/>
      </pc:docMkLst>
      <pc:sldChg chg="modSp">
        <pc:chgData name="ivan.cuzic1@skole.hr" userId="df63c021-0675-4d8c-a9d6-36d6c01b34a5" providerId="ADAL" clId="{C1599836-AC79-488E-8B8C-FB01D280028A}" dt="2019-08-11T16:13:50.941" v="151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11T16:13:50.941" v="151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C1599836-AC79-488E-8B8C-FB01D280028A}" dt="2019-08-11T16:13:38.598" v="149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0:01.691" v="1055" actId="20577"/>
        <pc:sldMkLst>
          <pc:docMk/>
          <pc:sldMk cId="1894146278" sldId="257"/>
        </pc:sldMkLst>
        <pc:spChg chg="mod ord">
          <ac:chgData name="ivan.cuzic1@skole.hr" userId="df63c021-0675-4d8c-a9d6-36d6c01b34a5" providerId="ADAL" clId="{C1599836-AC79-488E-8B8C-FB01D280028A}" dt="2019-07-27T14:30:01.691" v="1055" actId="20577"/>
          <ac:spMkLst>
            <pc:docMk/>
            <pc:sldMk cId="1894146278" sldId="257"/>
            <ac:spMk id="2" creationId="{C669742F-57B0-42E8-AEE0-CC78F8599B0C}"/>
          </ac:spMkLst>
        </pc:spChg>
        <pc:spChg chg="add del">
          <ac:chgData name="ivan.cuzic1@skole.hr" userId="df63c021-0675-4d8c-a9d6-36d6c01b34a5" providerId="ADAL" clId="{C1599836-AC79-488E-8B8C-FB01D280028A}" dt="2019-07-27T14:29:37.254" v="1011" actId="26606"/>
          <ac:spMkLst>
            <pc:docMk/>
            <pc:sldMk cId="1894146278" sldId="257"/>
            <ac:spMk id="9" creationId="{87CC2527-562A-4F69-B487-4371E5B243E7}"/>
          </ac:spMkLst>
        </pc:spChg>
        <pc:spChg chg="add">
          <ac:chgData name="ivan.cuzic1@skole.hr" userId="df63c021-0675-4d8c-a9d6-36d6c01b34a5" providerId="ADAL" clId="{C1599836-AC79-488E-8B8C-FB01D280028A}" dt="2019-07-27T14:29:37.301" v="1012" actId="26606"/>
          <ac:spMkLst>
            <pc:docMk/>
            <pc:sldMk cId="1894146278" sldId="257"/>
            <ac:spMk id="14" creationId="{37C89E4B-3C9F-44B9-8B86-D9E3D112D8EC}"/>
          </ac:spMkLst>
        </pc:spChg>
        <pc:picChg chg="add mod">
          <ac:chgData name="ivan.cuzic1@skole.hr" userId="df63c021-0675-4d8c-a9d6-36d6c01b34a5" providerId="ADAL" clId="{C1599836-AC79-488E-8B8C-FB01D280028A}" dt="2019-07-27T14:29:37.301" v="1012" actId="26606"/>
          <ac:picMkLst>
            <pc:docMk/>
            <pc:sldMk cId="1894146278" sldId="257"/>
            <ac:picMk id="4" creationId="{744B5A59-B949-4312-A52A-0D77443B5685}"/>
          </ac:picMkLst>
        </pc:picChg>
        <pc:cxnChg chg="add del">
          <ac:chgData name="ivan.cuzic1@skole.hr" userId="df63c021-0675-4d8c-a9d6-36d6c01b34a5" providerId="ADAL" clId="{C1599836-AC79-488E-8B8C-FB01D280028A}" dt="2019-07-27T14:29:37.254" v="1011" actId="26606"/>
          <ac:cxnSpMkLst>
            <pc:docMk/>
            <pc:sldMk cId="1894146278" sldId="257"/>
            <ac:cxnSpMk id="11" creationId="{BCDAEC91-5BCE-4B55-9CC0-43EF94CB734B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3" creationId="{D891E407-403B-4764-86C9-33A56D3BCAA3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5" creationId="{AA2EAA10-076F-46BD-8F0F-B9A2FB77A85C}"/>
          </ac:cxnSpMkLst>
        </pc:cxnChg>
      </pc:sldChg>
      <pc:sldChg chg="addSp delSp modSp add mod setBg setClrOvrMap">
        <pc:chgData name="ivan.cuzic1@skole.hr" userId="df63c021-0675-4d8c-a9d6-36d6c01b34a5" providerId="ADAL" clId="{C1599836-AC79-488E-8B8C-FB01D280028A}" dt="2019-07-27T14:33:42.137" v="1106" actId="26606"/>
        <pc:sldMkLst>
          <pc:docMk/>
          <pc:sldMk cId="1607255219" sldId="258"/>
        </pc:sldMkLst>
        <pc:spChg chg="mo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2" creationId="{F3F636A5-6EFD-4123-9739-7FE41F4C6BC1}"/>
          </ac:spMkLst>
        </pc:spChg>
        <pc:spChg chg="del">
          <ac:chgData name="ivan.cuzic1@skole.hr" userId="df63c021-0675-4d8c-a9d6-36d6c01b34a5" providerId="ADAL" clId="{C1599836-AC79-488E-8B8C-FB01D280028A}" dt="2019-07-27T14:30:36.377" v="1058" actId="26606"/>
          <ac:spMkLst>
            <pc:docMk/>
            <pc:sldMk cId="1607255219" sldId="258"/>
            <ac:spMk id="3" creationId="{64CF19A1-1786-43DE-A4CD-C0A09F140138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7" creationId="{66B332A4-D438-4773-A77F-5ED49A448D9D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9" creationId="{DF9AD32D-FF05-44F4-BD4D-9CEE89B71EB9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8:43.205" v="1200" actId="26606"/>
        <pc:sldMkLst>
          <pc:docMk/>
          <pc:sldMk cId="1069998747" sldId="259"/>
        </pc:sldMkLst>
        <pc:spChg chg="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2" creationId="{26CDAF1C-7A82-4369-9CDD-909B455C1A4E}"/>
          </ac:spMkLst>
        </pc:spChg>
        <pc:spChg chg="del 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3" creationId="{1AB2D31D-08BD-4E55-AFF1-504AFD74B059}"/>
          </ac:spMkLst>
        </pc:spChg>
        <pc:spChg chg="ad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C1599836-AC79-488E-8B8C-FB01D280028A}" dt="2019-07-27T14:38:43.205" v="1200" actId="26606"/>
          <ac:grpSpMkLst>
            <pc:docMk/>
            <pc:sldMk cId="1069998747" sldId="259"/>
            <ac:grpSpMk id="12" creationId="{B57BDC17-F1B3-455F-BBF1-680AA1F25C06}"/>
          </ac:grpSpMkLst>
        </pc:grpChg>
        <pc:graphicFrameChg chg="add">
          <ac:chgData name="ivan.cuzic1@skole.hr" userId="df63c021-0675-4d8c-a9d6-36d6c01b34a5" providerId="ADAL" clId="{C1599836-AC79-488E-8B8C-FB01D280028A}" dt="2019-07-27T14:38:43.205" v="1200" actId="26606"/>
          <ac:graphicFrameMkLst>
            <pc:docMk/>
            <pc:sldMk cId="1069998747" sldId="259"/>
            <ac:graphicFrameMk id="5" creationId="{3B511DA0-7BE7-43D2-96F0-D1360E747EEB}"/>
          </ac:graphicFrameMkLst>
        </pc:graphicFrameChg>
      </pc:sldChg>
      <pc:sldChg chg="addSp delSp modSp add mod setBg setClrOvrMap">
        <pc:chgData name="ivan.cuzic1@skole.hr" userId="df63c021-0675-4d8c-a9d6-36d6c01b34a5" providerId="ADAL" clId="{C1599836-AC79-488E-8B8C-FB01D280028A}" dt="2019-07-27T14:41:18.403" v="1281" actId="26606"/>
        <pc:sldMkLst>
          <pc:docMk/>
          <pc:sldMk cId="1839049092" sldId="260"/>
        </pc:sldMkLst>
        <pc:spChg chg="mod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2" creationId="{7C316671-D088-4755-BBF1-66C957FFCF62}"/>
          </ac:spMkLst>
        </pc:spChg>
        <pc:spChg chg="del mod">
          <ac:chgData name="ivan.cuzic1@skole.hr" userId="df63c021-0675-4d8c-a9d6-36d6c01b34a5" providerId="ADAL" clId="{C1599836-AC79-488E-8B8C-FB01D280028A}" dt="2019-07-27T14:40:30.513" v="1267" actId="26606"/>
          <ac:spMkLst>
            <pc:docMk/>
            <pc:sldMk cId="1839049092" sldId="260"/>
            <ac:spMk id="3" creationId="{1C6CCA75-B265-4695-8BF4-338865156878}"/>
          </ac:spMkLst>
        </pc:spChg>
        <pc:spChg chg="add del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10" creationId="{42285737-90EE-47DC-AC80-8AE156B11969}"/>
          </ac:spMkLst>
        </pc:spChg>
        <pc:grpChg chg="add del">
          <ac:chgData name="ivan.cuzic1@skole.hr" userId="df63c021-0675-4d8c-a9d6-36d6c01b34a5" providerId="ADAL" clId="{C1599836-AC79-488E-8B8C-FB01D280028A}" dt="2019-07-27T14:41:18.403" v="1281" actId="26606"/>
          <ac:grpSpMkLst>
            <pc:docMk/>
            <pc:sldMk cId="1839049092" sldId="260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C1599836-AC79-488E-8B8C-FB01D280028A}" dt="2019-07-27T14:41:18.403" v="1281" actId="26606"/>
          <ac:graphicFrameMkLst>
            <pc:docMk/>
            <pc:sldMk cId="1839049092" sldId="260"/>
            <ac:graphicFrameMk id="5" creationId="{AF5681AE-C355-4A71-B656-6A770968A9AD}"/>
          </ac:graphicFrameMkLst>
        </pc:graphicFrameChg>
      </pc:sldChg>
      <pc:sldChg chg="addSp delSp modSp add mod setBg modNotesTx">
        <pc:chgData name="ivan.cuzic1@skole.hr" userId="df63c021-0675-4d8c-a9d6-36d6c01b34a5" providerId="ADAL" clId="{C1599836-AC79-488E-8B8C-FB01D280028A}" dt="2019-07-27T14:54:46.704" v="1375" actId="20577"/>
        <pc:sldMkLst>
          <pc:docMk/>
          <pc:sldMk cId="2167778024" sldId="261"/>
        </pc:sldMkLst>
        <pc:spChg chg="del mod">
          <ac:chgData name="ivan.cuzic1@skole.hr" userId="df63c021-0675-4d8c-a9d6-36d6c01b34a5" providerId="ADAL" clId="{C1599836-AC79-488E-8B8C-FB01D280028A}" dt="2019-07-27T14:45:53.894" v="1289" actId="26606"/>
          <ac:spMkLst>
            <pc:docMk/>
            <pc:sldMk cId="2167778024" sldId="261"/>
            <ac:spMk id="2" creationId="{78325F4F-3506-4F9A-85AD-4C422717E6D6}"/>
          </ac:spMkLst>
        </pc:spChg>
        <pc:spChg chg="del">
          <ac:chgData name="ivan.cuzic1@skole.hr" userId="df63c021-0675-4d8c-a9d6-36d6c01b34a5" providerId="ADAL" clId="{C1599836-AC79-488E-8B8C-FB01D280028A}" dt="2019-07-27T14:45:24.583" v="1284"/>
          <ac:spMkLst>
            <pc:docMk/>
            <pc:sldMk cId="2167778024" sldId="261"/>
            <ac:spMk id="3" creationId="{F7ED6336-AB9B-44E7-9E22-AB06DCFC38E9}"/>
          </ac:spMkLst>
        </pc:spChg>
        <pc:spChg chg="add del">
          <ac:chgData name="ivan.cuzic1@skole.hr" userId="df63c021-0675-4d8c-a9d6-36d6c01b34a5" providerId="ADAL" clId="{C1599836-AC79-488E-8B8C-FB01D280028A}" dt="2019-07-27T14:45:53.832" v="1288" actId="26606"/>
          <ac:spMkLst>
            <pc:docMk/>
            <pc:sldMk cId="2167778024" sldId="261"/>
            <ac:spMk id="10" creationId="{F601D681-8900-4E31-82B1-1349154A4FA8}"/>
          </ac:spMkLst>
        </pc:spChg>
        <pc:picChg chg="add del mod">
          <ac:chgData name="ivan.cuzic1@skole.hr" userId="df63c021-0675-4d8c-a9d6-36d6c01b34a5" providerId="ADAL" clId="{C1599836-AC79-488E-8B8C-FB01D280028A}" dt="2019-07-27T14:45:53.894" v="1289" actId="26606"/>
          <ac:picMkLst>
            <pc:docMk/>
            <pc:sldMk cId="2167778024" sldId="261"/>
            <ac:picMk id="5" creationId="{95169385-83C5-433D-B397-B35931109AFE}"/>
          </ac:picMkLst>
        </pc:picChg>
        <pc:picChg chg="add del">
          <ac:chgData name="ivan.cuzic1@skole.hr" userId="df63c021-0675-4d8c-a9d6-36d6c01b34a5" providerId="ADAL" clId="{C1599836-AC79-488E-8B8C-FB01D280028A}" dt="2019-07-27T14:45:53.832" v="1288" actId="26606"/>
          <ac:picMkLst>
            <pc:docMk/>
            <pc:sldMk cId="2167778024" sldId="261"/>
            <ac:picMk id="8" creationId="{95169385-83C5-433D-B397-B35931109AFE}"/>
          </ac:picMkLst>
        </pc:picChg>
        <pc:picChg chg="add mod">
          <ac:chgData name="ivan.cuzic1@skole.hr" userId="df63c021-0675-4d8c-a9d6-36d6c01b34a5" providerId="ADAL" clId="{C1599836-AC79-488E-8B8C-FB01D280028A}" dt="2019-07-27T14:52:07.928" v="1323" actId="1076"/>
          <ac:picMkLst>
            <pc:docMk/>
            <pc:sldMk cId="2167778024" sldId="261"/>
            <ac:picMk id="12" creationId="{95169385-83C5-433D-B397-B35931109AFE}"/>
          </ac:picMkLst>
        </pc:picChg>
      </pc:sldChg>
      <pc:sldChg chg="addSp delSp modSp add mod setBg setClrOvrMap">
        <pc:chgData name="ivan.cuzic1@skole.hr" userId="df63c021-0675-4d8c-a9d6-36d6c01b34a5" providerId="ADAL" clId="{C1599836-AC79-488E-8B8C-FB01D280028A}" dt="2019-07-27T14:54:08.518" v="1334" actId="27636"/>
        <pc:sldMkLst>
          <pc:docMk/>
          <pc:sldMk cId="2944461177" sldId="262"/>
        </pc:sldMkLst>
        <pc:spChg chg="mod">
          <ac:chgData name="ivan.cuzic1@skole.hr" userId="df63c021-0675-4d8c-a9d6-36d6c01b34a5" providerId="ADAL" clId="{C1599836-AC79-488E-8B8C-FB01D280028A}" dt="2019-07-27T14:54:08.518" v="1334" actId="27636"/>
          <ac:spMkLst>
            <pc:docMk/>
            <pc:sldMk cId="2944461177" sldId="262"/>
            <ac:spMk id="2" creationId="{D7BAF412-22BF-49DC-9CAA-07C3D016B25E}"/>
          </ac:spMkLst>
        </pc:spChg>
        <pc:spChg chg="del">
          <ac:chgData name="ivan.cuzic1@skole.hr" userId="df63c021-0675-4d8c-a9d6-36d6c01b34a5" providerId="ADAL" clId="{C1599836-AC79-488E-8B8C-FB01D280028A}" dt="2019-07-27T14:53:02.630" v="1324" actId="26606"/>
          <ac:spMkLst>
            <pc:docMk/>
            <pc:sldMk cId="2944461177" sldId="262"/>
            <ac:spMk id="3" creationId="{ABEBC3DB-A6CD-4F66-98A9-7E4031DC444A}"/>
          </ac:spMkLst>
        </pc:spChg>
        <pc:spChg chg="add del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8" creationId="{23962611-DFD5-4092-AAFD-559E3DFCE2C9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5" creationId="{66B332A4-D438-4773-A77F-5ED49A448D9D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7" creationId="{DF9AD32D-FF05-44F4-BD4D-9CEE89B71EB9}"/>
          </ac:spMkLst>
        </pc:spChg>
        <pc:spChg chg="add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19" creationId="{6F9EB9F2-07E2-4D64-BBD8-BB5B217F1218}"/>
          </ac:spMkLst>
        </pc:spChg>
        <pc:picChg chg="add del">
          <ac:chgData name="ivan.cuzic1@skole.hr" userId="df63c021-0675-4d8c-a9d6-36d6c01b34a5" providerId="ADAL" clId="{C1599836-AC79-488E-8B8C-FB01D280028A}" dt="2019-07-27T14:54:08.440" v="1333" actId="26606"/>
          <ac:picMkLst>
            <pc:docMk/>
            <pc:sldMk cId="2944461177" sldId="262"/>
            <ac:picMk id="10" creationId="{2270F1FA-0425-408F-9861-80BF5AFB276D}"/>
          </ac:picMkLst>
        </pc:picChg>
        <pc:cxnChg chg="add">
          <ac:chgData name="ivan.cuzic1@skole.hr" userId="df63c021-0675-4d8c-a9d6-36d6c01b34a5" providerId="ADAL" clId="{C1599836-AC79-488E-8B8C-FB01D280028A}" dt="2019-07-27T14:54:08.440" v="1333" actId="26606"/>
          <ac:cxnSpMkLst>
            <pc:docMk/>
            <pc:sldMk cId="2944461177" sldId="262"/>
            <ac:cxnSpMk id="20" creationId="{F0C57C7C-DFE9-4A1E-B7A9-DF40E63366BB}"/>
          </ac:cxnSpMkLst>
        </pc:cxnChg>
      </pc:sldChg>
    </pc:docChg>
  </pc:docChgLst>
  <pc:docChgLst>
    <pc:chgData name="ivan.cuzic1@skole.hr" userId="df63c021-0675-4d8c-a9d6-36d6c01b34a5" providerId="ADAL" clId="{7EBD1671-BD40-408E-B716-B7F732D0684C}"/>
    <pc:docChg chg="undo custSel mod addSld modSld">
      <pc:chgData name="ivan.cuzic1@skole.hr" userId="df63c021-0675-4d8c-a9d6-36d6c01b34a5" providerId="ADAL" clId="{7EBD1671-BD40-408E-B716-B7F732D0684C}" dt="2019-09-21T09:19:40.689" v="3742" actId="26606"/>
      <pc:docMkLst>
        <pc:docMk/>
      </pc:docMkLst>
      <pc:sldChg chg="modSp">
        <pc:chgData name="ivan.cuzic1@skole.hr" userId="df63c021-0675-4d8c-a9d6-36d6c01b34a5" providerId="ADAL" clId="{7EBD1671-BD40-408E-B716-B7F732D0684C}" dt="2019-09-21T06:11:41.349" v="16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7EBD1671-BD40-408E-B716-B7F732D0684C}" dt="2019-09-21T06:11:41.349" v="16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7EBD1671-BD40-408E-B716-B7F732D0684C}" dt="2019-09-21T06:11:12.491" v="105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26:36.652" v="292" actId="20577"/>
        <pc:sldMkLst>
          <pc:docMk/>
          <pc:sldMk cId="69122079" sldId="257"/>
        </pc:sldMkLst>
        <pc:spChg chg="mod ord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2" creationId="{28A3EF1D-24B0-4911-B7E8-69A8622E3E1A}"/>
          </ac:spMkLst>
        </pc:spChg>
        <pc:spChg chg="del">
          <ac:chgData name="ivan.cuzic1@skole.hr" userId="df63c021-0675-4d8c-a9d6-36d6c01b34a5" providerId="ADAL" clId="{7EBD1671-BD40-408E-B716-B7F732D0684C}" dt="2019-09-21T06:25:19.831" v="209"/>
          <ac:spMkLst>
            <pc:docMk/>
            <pc:sldMk cId="69122079" sldId="257"/>
            <ac:spMk id="3" creationId="{33C1B08D-C821-4E26-8397-D0BE4846A8A3}"/>
          </ac:spMkLst>
        </pc:spChg>
        <pc:spChg chg="add del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7EBD1671-BD40-408E-B716-B7F732D0684C}" dt="2019-09-21T06:26:01.502" v="214" actId="26606"/>
          <ac:picMkLst>
            <pc:docMk/>
            <pc:sldMk cId="69122079" sldId="257"/>
            <ac:picMk id="5" creationId="{20703810-205D-4FBC-ABB4-E82611307C32}"/>
          </ac:picMkLst>
        </pc:picChg>
        <pc:cxnChg chg="add del">
          <ac:chgData name="ivan.cuzic1@skole.hr" userId="df63c021-0675-4d8c-a9d6-36d6c01b34a5" providerId="ADAL" clId="{7EBD1671-BD40-408E-B716-B7F732D0684C}" dt="2019-09-21T06:26:01.502" v="214" actId="26606"/>
          <ac:cxnSpMkLst>
            <pc:docMk/>
            <pc:sldMk cId="69122079" sldId="257"/>
            <ac:cxnSpMk id="12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6:33:36.265" v="556" actId="26606"/>
        <pc:sldMkLst>
          <pc:docMk/>
          <pc:sldMk cId="1282757829" sldId="258"/>
        </pc:sldMkLst>
        <pc:spChg chg="mo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" creationId="{13BC8595-2901-4D42-ACE0-5A2DE5CD84C5}"/>
          </ac:spMkLst>
        </pc:spChg>
        <pc:spChg chg="add del mod">
          <ac:chgData name="ivan.cuzic1@skole.hr" userId="df63c021-0675-4d8c-a9d6-36d6c01b34a5" providerId="ADAL" clId="{7EBD1671-BD40-408E-B716-B7F732D0684C}" dt="2019-09-21T06:31:41.093" v="481" actId="26606"/>
          <ac:spMkLst>
            <pc:docMk/>
            <pc:sldMk cId="1282757829" sldId="258"/>
            <ac:spMk id="3" creationId="{DFCDDF4A-2556-4CED-92D4-DA0431C5C9F3}"/>
          </ac:spMkLst>
        </pc:spChg>
        <pc:spChg chg="add del">
          <ac:chgData name="ivan.cuzic1@skole.hr" userId="df63c021-0675-4d8c-a9d6-36d6c01b34a5" providerId="ADAL" clId="{7EBD1671-BD40-408E-B716-B7F732D0684C}" dt="2019-09-21T06:31:41.021" v="480" actId="26606"/>
          <ac:spMkLst>
            <pc:docMk/>
            <pc:sldMk cId="1282757829" sldId="258"/>
            <ac:spMk id="10" creationId="{46C2E80F-49A6-4372-B103-219D417A55ED}"/>
          </ac:spMkLst>
        </pc:spChg>
        <pc:spChg chg="add del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19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5" creationId="{46C2E80F-49A6-4372-B103-219D417A55ED}"/>
          </ac:spMkLst>
        </pc:spChg>
        <pc:grpChg chg="add del">
          <ac:chgData name="ivan.cuzic1@skole.hr" userId="df63c021-0675-4d8c-a9d6-36d6c01b34a5" providerId="ADAL" clId="{7EBD1671-BD40-408E-B716-B7F732D0684C}" dt="2019-09-21T06:33:36.265" v="556" actId="26606"/>
          <ac:grpSpMkLst>
            <pc:docMk/>
            <pc:sldMk cId="1282757829" sldId="258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7EBD1671-BD40-408E-B716-B7F732D0684C}" dt="2019-09-21T06:31:41.021" v="480" actId="26606"/>
          <ac:graphicFrameMkLst>
            <pc:docMk/>
            <pc:sldMk cId="1282757829" sldId="258"/>
            <ac:graphicFrameMk id="5" creationId="{53DE833B-7265-4673-912E-F7EF0B46BDE2}"/>
          </ac:graphicFrameMkLst>
        </pc:graphicFrameChg>
        <pc:graphicFrameChg chg="add mod modGraphic">
          <ac:chgData name="ivan.cuzic1@skole.hr" userId="df63c021-0675-4d8c-a9d6-36d6c01b34a5" providerId="ADAL" clId="{7EBD1671-BD40-408E-B716-B7F732D0684C}" dt="2019-09-21T06:33:36.265" v="556" actId="26606"/>
          <ac:graphicFrameMkLst>
            <pc:docMk/>
            <pc:sldMk cId="1282757829" sldId="258"/>
            <ac:graphicFrameMk id="20" creationId="{2B825258-4709-430F-84CA-AD024600A2C4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6:38:22.559" v="703" actId="26606"/>
        <pc:sldMkLst>
          <pc:docMk/>
          <pc:sldMk cId="1021978975" sldId="259"/>
        </pc:sldMkLst>
        <pc:spChg chg="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2" creationId="{F2C214C9-BF46-4EA6-B2D8-4FD0DF0FAE68}"/>
          </ac:spMkLst>
        </pc:spChg>
        <pc:spChg chg="del 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3" creationId="{D263E9AB-FC97-4CD0-BF69-035F10204D8C}"/>
          </ac:spMkLst>
        </pc:spChg>
        <pc:spChg chg="ad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6:38:22.559" v="703" actId="26606"/>
          <ac:graphicFrameMkLst>
            <pc:docMk/>
            <pc:sldMk cId="1021978975" sldId="259"/>
            <ac:graphicFrameMk id="5" creationId="{C34A5A84-EDEA-4962-BC2E-BEFF0DED7ED4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49:36.385" v="990" actId="1076"/>
        <pc:sldMkLst>
          <pc:docMk/>
          <pc:sldMk cId="1820811276" sldId="260"/>
        </pc:sldMkLst>
        <pc:spChg chg="mod">
          <ac:chgData name="ivan.cuzic1@skole.hr" userId="df63c021-0675-4d8c-a9d6-36d6c01b34a5" providerId="ADAL" clId="{7EBD1671-BD40-408E-B716-B7F732D0684C}" dt="2019-09-21T06:49:19.057" v="989" actId="1076"/>
          <ac:spMkLst>
            <pc:docMk/>
            <pc:sldMk cId="1820811276" sldId="260"/>
            <ac:spMk id="2" creationId="{E229758F-B276-4E76-A9BF-38CA4658197F}"/>
          </ac:spMkLst>
        </pc:spChg>
        <pc:spChg chg="del">
          <ac:chgData name="ivan.cuzic1@skole.hr" userId="df63c021-0675-4d8c-a9d6-36d6c01b34a5" providerId="ADAL" clId="{7EBD1671-BD40-408E-B716-B7F732D0684C}" dt="2019-09-21T06:40:09.840" v="706"/>
          <ac:spMkLst>
            <pc:docMk/>
            <pc:sldMk cId="1820811276" sldId="260"/>
            <ac:spMk id="3" creationId="{15ABA70F-4618-4F60-9211-9867C49DBBA8}"/>
          </ac:spMkLst>
        </pc:spChg>
        <pc:spChg chg="add mod">
          <ac:chgData name="ivan.cuzic1@skole.hr" userId="df63c021-0675-4d8c-a9d6-36d6c01b34a5" providerId="ADAL" clId="{7EBD1671-BD40-408E-B716-B7F732D0684C}" dt="2019-09-21T06:49:01.153" v="986" actId="14100"/>
          <ac:spMkLst>
            <pc:docMk/>
            <pc:sldMk cId="1820811276" sldId="260"/>
            <ac:spMk id="9" creationId="{86EE8DF2-2F29-444A-89B6-CD4697A8BD4D}"/>
          </ac:spMkLst>
        </pc:spChg>
        <pc:spChg chg="add del">
          <ac:chgData name="ivan.cuzic1@skole.hr" userId="df63c021-0675-4d8c-a9d6-36d6c01b34a5" providerId="ADAL" clId="{7EBD1671-BD40-408E-B716-B7F732D0684C}" dt="2019-09-21T06:41:48.631" v="774" actId="26606"/>
          <ac:spMkLst>
            <pc:docMk/>
            <pc:sldMk cId="1820811276" sldId="260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6:44:46.641" v="966" actId="26606"/>
          <ac:spMkLst>
            <pc:docMk/>
            <pc:sldMk cId="1820811276" sldId="260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19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21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28" creationId="{F2B38F72-8FC4-4001-8C67-FA6B86DEC767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3" creationId="{E862BE82-D00D-42C1-BF16-93AA37870C32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5" creationId="{F6D92C2D-1D3D-4974-918C-06579FB354A9}"/>
          </ac:spMkLst>
        </pc:spChg>
        <pc:picChg chg="add mod">
          <ac:chgData name="ivan.cuzic1@skole.hr" userId="df63c021-0675-4d8c-a9d6-36d6c01b34a5" providerId="ADAL" clId="{7EBD1671-BD40-408E-B716-B7F732D0684C}" dt="2019-09-21T06:49:36.385" v="990" actId="1076"/>
          <ac:picMkLst>
            <pc:docMk/>
            <pc:sldMk cId="1820811276" sldId="260"/>
            <ac:picMk id="5" creationId="{C8F8551F-53AF-4D44-B171-73C1DD020BC4}"/>
          </ac:picMkLst>
        </pc:picChg>
        <pc:cxnChg chg="add del">
          <ac:chgData name="ivan.cuzic1@skole.hr" userId="df63c021-0675-4d8c-a9d6-36d6c01b34a5" providerId="ADAL" clId="{7EBD1671-BD40-408E-B716-B7F732D0684C}" dt="2019-09-21T06:41:48.631" v="774" actId="26606"/>
          <ac:cxnSpMkLst>
            <pc:docMk/>
            <pc:sldMk cId="1820811276" sldId="260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6:46:45.399" v="973" actId="26606"/>
          <ac:cxnSpMkLst>
            <pc:docMk/>
            <pc:sldMk cId="1820811276" sldId="260"/>
            <ac:cxnSpMk id="23" creationId="{FC18D930-0EEE-448F-ABF1-2AA3C83DA552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6:56:43.782" v="1282" actId="255"/>
        <pc:sldMkLst>
          <pc:docMk/>
          <pc:sldMk cId="3212673452" sldId="261"/>
        </pc:sldMkLst>
        <pc:spChg chg="mo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" creationId="{40145787-121D-48E1-B37F-749C2AD05596}"/>
          </ac:spMkLst>
        </pc:spChg>
        <pc:spChg chg="del mod">
          <ac:chgData name="ivan.cuzic1@skole.hr" userId="df63c021-0675-4d8c-a9d6-36d6c01b34a5" providerId="ADAL" clId="{7EBD1671-BD40-408E-B716-B7F732D0684C}" dt="2019-09-21T06:55:33.766" v="1277" actId="26606"/>
          <ac:spMkLst>
            <pc:docMk/>
            <pc:sldMk cId="3212673452" sldId="261"/>
            <ac:spMk id="3" creationId="{D000998F-2D45-4259-8E00-BEBD630C89A0}"/>
          </ac:spMkLst>
        </pc:spChg>
        <pc:spChg chg="add del">
          <ac:chgData name="ivan.cuzic1@skole.hr" userId="df63c021-0675-4d8c-a9d6-36d6c01b34a5" providerId="ADAL" clId="{7EBD1671-BD40-408E-B716-B7F732D0684C}" dt="2019-09-21T06:56:03.081" v="1279" actId="26606"/>
          <ac:spMkLst>
            <pc:docMk/>
            <pc:sldMk cId="3212673452" sldId="261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3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36" creationId="{AB45A142-4255-493C-8284-5D566C121B10}"/>
          </ac:spMkLst>
        </pc:spChg>
        <pc:grpChg chg="add del">
          <ac:chgData name="ivan.cuzic1@skole.hr" userId="df63c021-0675-4d8c-a9d6-36d6c01b34a5" providerId="ADAL" clId="{7EBD1671-BD40-408E-B716-B7F732D0684C}" dt="2019-09-21T06:56:03.081" v="1279" actId="26606"/>
          <ac:grpSpMkLst>
            <pc:docMk/>
            <pc:sldMk cId="3212673452" sldId="261"/>
            <ac:grpSpMk id="12" creationId="{B57BDC17-F1B3-455F-BBF1-680AA1F25C06}"/>
          </ac:grpSpMkLst>
        </pc:grpChg>
        <pc:grpChg chg="add del">
          <ac:chgData name="ivan.cuzic1@skole.hr" userId="df63c021-0675-4d8c-a9d6-36d6c01b34a5" providerId="ADAL" clId="{7EBD1671-BD40-408E-B716-B7F732D0684C}" dt="2019-09-21T06:56:25.379" v="1281" actId="26606"/>
          <ac:grpSpMkLst>
            <pc:docMk/>
            <pc:sldMk cId="3212673452" sldId="261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6:56:43.782" v="1282" actId="255"/>
          <ac:graphicFrameMkLst>
            <pc:docMk/>
            <pc:sldMk cId="3212673452" sldId="261"/>
            <ac:graphicFrameMk id="5" creationId="{0FDC843B-3CE3-497B-8520-92483EE00EDA}"/>
          </ac:graphicFrameMkLst>
        </pc:graphicFrameChg>
        <pc:cxnChg chg="add">
          <ac:chgData name="ivan.cuzic1@skole.hr" userId="df63c021-0675-4d8c-a9d6-36d6c01b34a5" providerId="ADAL" clId="{7EBD1671-BD40-408E-B716-B7F732D0684C}" dt="2019-09-21T06:56:25.379" v="1281" actId="26606"/>
          <ac:cxnSpMkLst>
            <pc:docMk/>
            <pc:sldMk cId="3212673452" sldId="261"/>
            <ac:cxnSpMk id="38" creationId="{38FB9660-F42F-4313-BBC4-47C007FE484C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9:10:37.213" v="3700" actId="20577"/>
        <pc:sldMkLst>
          <pc:docMk/>
          <pc:sldMk cId="1329602817" sldId="262"/>
        </pc:sldMkLst>
        <pc:spChg chg="mod">
          <ac:chgData name="ivan.cuzic1@skole.hr" userId="df63c021-0675-4d8c-a9d6-36d6c01b34a5" providerId="ADAL" clId="{7EBD1671-BD40-408E-B716-B7F732D0684C}" dt="2019-09-21T07:01:11.060" v="1385" actId="255"/>
          <ac:spMkLst>
            <pc:docMk/>
            <pc:sldMk cId="1329602817" sldId="262"/>
            <ac:spMk id="2" creationId="{E254CD2E-13A1-468B-8ABF-B0426F63E089}"/>
          </ac:spMkLst>
        </pc:spChg>
        <pc:spChg chg="mod ord">
          <ac:chgData name="ivan.cuzic1@skole.hr" userId="df63c021-0675-4d8c-a9d6-36d6c01b34a5" providerId="ADAL" clId="{7EBD1671-BD40-408E-B716-B7F732D0684C}" dt="2019-09-21T09:10:37.213" v="3700" actId="20577"/>
          <ac:spMkLst>
            <pc:docMk/>
            <pc:sldMk cId="1329602817" sldId="262"/>
            <ac:spMk id="3" creationId="{F56DD03C-491F-4ED2-ABDD-2269D1AA4B75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0" creationId="{4038CB10-1F5C-4D54-9DF7-12586DE5B007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2" creationId="{73ED6512-6858-4552-B699-9A97FE9A4EA2}"/>
          </ac:spMkLst>
        </pc:spChg>
        <pc:spChg chg="add del">
          <ac:chgData name="ivan.cuzic1@skole.hr" userId="df63c021-0675-4d8c-a9d6-36d6c01b34a5" providerId="ADAL" clId="{7EBD1671-BD40-408E-B716-B7F732D0684C}" dt="2019-09-21T07:00:55.707" v="1382" actId="26606"/>
          <ac:spMkLst>
            <pc:docMk/>
            <pc:sldMk cId="1329602817" sldId="262"/>
            <ac:spMk id="14" creationId="{2B1D4F77-A17C-43D7-B7FA-545148E4E93D}"/>
          </ac:spMkLst>
        </pc:spChg>
        <pc:spChg chg="add">
          <ac:chgData name="ivan.cuzic1@skole.hr" userId="df63c021-0675-4d8c-a9d6-36d6c01b34a5" providerId="ADAL" clId="{7EBD1671-BD40-408E-B716-B7F732D0684C}" dt="2019-09-21T07:00:55.741" v="1383" actId="26606"/>
          <ac:spMkLst>
            <pc:docMk/>
            <pc:sldMk cId="1329602817" sldId="262"/>
            <ac:spMk id="16" creationId="{3CD9DF72-87A3-404E-A828-84CBF11A8303}"/>
          </ac:spMkLst>
        </pc:spChg>
        <pc:picChg chg="add mod ord">
          <ac:chgData name="ivan.cuzic1@skole.hr" userId="df63c021-0675-4d8c-a9d6-36d6c01b34a5" providerId="ADAL" clId="{7EBD1671-BD40-408E-B716-B7F732D0684C}" dt="2019-09-21T07:00:55.741" v="1383" actId="26606"/>
          <ac:picMkLst>
            <pc:docMk/>
            <pc:sldMk cId="1329602817" sldId="262"/>
            <ac:picMk id="5" creationId="{33F84127-2DED-42EE-B76C-4F7980F592FD}"/>
          </ac:picMkLst>
        </pc:picChg>
        <pc:cxnChg chg="add">
          <ac:chgData name="ivan.cuzic1@skole.hr" userId="df63c021-0675-4d8c-a9d6-36d6c01b34a5" providerId="ADAL" clId="{7EBD1671-BD40-408E-B716-B7F732D0684C}" dt="2019-09-21T07:00:55.741" v="1383" actId="26606"/>
          <ac:cxnSpMkLst>
            <pc:docMk/>
            <pc:sldMk cId="1329602817" sldId="262"/>
            <ac:cxnSpMk id="17" creationId="{20E3A342-4D61-4E3F-AF90-1AB42AEB96CC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9:12:07.834" v="3710" actId="113"/>
        <pc:sldMkLst>
          <pc:docMk/>
          <pc:sldMk cId="4108491809" sldId="263"/>
        </pc:sldMkLst>
        <pc:spChg chg="mod">
          <ac:chgData name="ivan.cuzic1@skole.hr" userId="df63c021-0675-4d8c-a9d6-36d6c01b34a5" providerId="ADAL" clId="{7EBD1671-BD40-408E-B716-B7F732D0684C}" dt="2019-09-21T07:06:31.203" v="1653" actId="1076"/>
          <ac:spMkLst>
            <pc:docMk/>
            <pc:sldMk cId="4108491809" sldId="263"/>
            <ac:spMk id="2" creationId="{7C8E46D2-7E77-4D96-A6CE-4F39BE8F3320}"/>
          </ac:spMkLst>
        </pc:spChg>
        <pc:spChg chg="del">
          <ac:chgData name="ivan.cuzic1@skole.hr" userId="df63c021-0675-4d8c-a9d6-36d6c01b34a5" providerId="ADAL" clId="{7EBD1671-BD40-408E-B716-B7F732D0684C}" dt="2019-09-21T07:02:31.800" v="1414"/>
          <ac:spMkLst>
            <pc:docMk/>
            <pc:sldMk cId="4108491809" sldId="263"/>
            <ac:spMk id="3" creationId="{C1F1C8A5-0B20-4883-A045-1EB83C5F3D5F}"/>
          </ac:spMkLst>
        </pc:spChg>
        <pc:spChg chg="add mod">
          <ac:chgData name="ivan.cuzic1@skole.hr" userId="df63c021-0675-4d8c-a9d6-36d6c01b34a5" providerId="ADAL" clId="{7EBD1671-BD40-408E-B716-B7F732D0684C}" dt="2019-09-21T09:12:07.834" v="3710" actId="113"/>
          <ac:spMkLst>
            <pc:docMk/>
            <pc:sldMk cId="4108491809" sldId="263"/>
            <ac:spMk id="9" creationId="{48FE4EBB-F937-4A2C-881F-07A8B85F42A6}"/>
          </ac:spMkLst>
        </pc:spChg>
        <pc:spChg chg="add">
          <ac:chgData name="ivan.cuzic1@skole.hr" userId="df63c021-0675-4d8c-a9d6-36d6c01b34a5" providerId="ADAL" clId="{7EBD1671-BD40-408E-B716-B7F732D0684C}" dt="2019-09-21T07:03:02.951" v="1449" actId="26606"/>
          <ac:spMkLst>
            <pc:docMk/>
            <pc:sldMk cId="4108491809" sldId="263"/>
            <ac:spMk id="12" creationId="{867D4867-5BA7-4462-B2F6-A23F4A622AA7}"/>
          </ac:spMkLst>
        </pc:spChg>
        <pc:picChg chg="add mod">
          <ac:chgData name="ivan.cuzic1@skole.hr" userId="df63c021-0675-4d8c-a9d6-36d6c01b34a5" providerId="ADAL" clId="{7EBD1671-BD40-408E-B716-B7F732D0684C}" dt="2019-09-21T07:08:27.754" v="1693" actId="1076"/>
          <ac:picMkLst>
            <pc:docMk/>
            <pc:sldMk cId="4108491809" sldId="263"/>
            <ac:picMk id="5" creationId="{13F6C64E-2AF9-479B-A56D-2069DB5F1876}"/>
          </ac:picMkLst>
        </pc:picChg>
      </pc:sldChg>
      <pc:sldChg chg="addSp modSp add mod setBg setClrOvrMap modNotesTx">
        <pc:chgData name="ivan.cuzic1@skole.hr" userId="df63c021-0675-4d8c-a9d6-36d6c01b34a5" providerId="ADAL" clId="{7EBD1671-BD40-408E-B716-B7F732D0684C}" dt="2019-09-21T07:15:02.401" v="1787" actId="255"/>
        <pc:sldMkLst>
          <pc:docMk/>
          <pc:sldMk cId="1499629008" sldId="264"/>
        </pc:sldMkLst>
        <pc:spChg chg="mo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2" creationId="{1AA4D26B-3249-437D-AC38-BD013C0407A5}"/>
          </ac:spMkLst>
        </pc:spChg>
        <pc:spChg chg="mod">
          <ac:chgData name="ivan.cuzic1@skole.hr" userId="df63c021-0675-4d8c-a9d6-36d6c01b34a5" providerId="ADAL" clId="{7EBD1671-BD40-408E-B716-B7F732D0684C}" dt="2019-09-21T07:15:02.401" v="1787" actId="255"/>
          <ac:spMkLst>
            <pc:docMk/>
            <pc:sldMk cId="1499629008" sldId="264"/>
            <ac:spMk id="3" creationId="{DFAAA6A0-6B7F-4A6E-B90A-381DAAFBF182}"/>
          </ac:spMkLst>
        </pc:spChg>
        <pc:spChg chg="ad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10" creationId="{EF9B8DF2-C3F5-49A2-94D2-F7B65A0F1F15}"/>
          </ac:spMkLst>
        </pc:spChg>
        <pc:picChg chg="add mod">
          <ac:chgData name="ivan.cuzic1@skole.hr" userId="df63c021-0675-4d8c-a9d6-36d6c01b34a5" providerId="ADAL" clId="{7EBD1671-BD40-408E-B716-B7F732D0684C}" dt="2019-09-21T07:14:51.844" v="1786" actId="26606"/>
          <ac:picMkLst>
            <pc:docMk/>
            <pc:sldMk cId="1499629008" sldId="264"/>
            <ac:picMk id="5" creationId="{002B75A3-2B35-435C-B374-B83C187A4F45}"/>
          </ac:picMkLst>
        </pc:picChg>
      </pc:sldChg>
      <pc:sldChg chg="addSp delSp modSp add mod setBg">
        <pc:chgData name="ivan.cuzic1@skole.hr" userId="df63c021-0675-4d8c-a9d6-36d6c01b34a5" providerId="ADAL" clId="{7EBD1671-BD40-408E-B716-B7F732D0684C}" dt="2019-09-21T07:17:33.666" v="1911" actId="26606"/>
        <pc:sldMkLst>
          <pc:docMk/>
          <pc:sldMk cId="2616867624" sldId="265"/>
        </pc:sldMkLst>
        <pc:spChg chg="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2" creationId="{A7FC420C-776F-4D8B-A8C7-D6ADEDCB4C55}"/>
          </ac:spMkLst>
        </pc:spChg>
        <pc:spChg chg="del 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3" creationId="{C8A0498E-0F25-4474-911F-94C2D06C3034}"/>
          </ac:spMkLst>
        </pc:spChg>
        <pc:spChg chg="ad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7:17:33.666" v="1911" actId="26606"/>
          <ac:graphicFrameMkLst>
            <pc:docMk/>
            <pc:sldMk cId="2616867624" sldId="265"/>
            <ac:graphicFrameMk id="5" creationId="{76AC54F8-C0E4-484B-8E43-5043B757E90F}"/>
          </ac:graphicFrameMkLst>
        </pc:graphicFrameChg>
      </pc:sldChg>
      <pc:sldChg chg="addSp delSp modSp add mod setBg modNotesTx">
        <pc:chgData name="ivan.cuzic1@skole.hr" userId="df63c021-0675-4d8c-a9d6-36d6c01b34a5" providerId="ADAL" clId="{7EBD1671-BD40-408E-B716-B7F732D0684C}" dt="2019-09-21T07:20:38.693" v="2045" actId="26606"/>
        <pc:sldMkLst>
          <pc:docMk/>
          <pc:sldMk cId="2011151863" sldId="266"/>
        </pc:sldMkLst>
        <pc:spChg chg="mod or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" creationId="{04FBF296-FBF3-4B35-AEB7-787A3E00EEB5}"/>
          </ac:spMkLst>
        </pc:spChg>
        <pc:spChg chg="del">
          <ac:chgData name="ivan.cuzic1@skole.hr" userId="df63c021-0675-4d8c-a9d6-36d6c01b34a5" providerId="ADAL" clId="{7EBD1671-BD40-408E-B716-B7F732D0684C}" dt="2019-09-21T07:18:19.148" v="1937"/>
          <ac:spMkLst>
            <pc:docMk/>
            <pc:sldMk cId="2011151863" sldId="266"/>
            <ac:spMk id="3" creationId="{4E7B6A17-B8BE-4369-B0C5-87E47BEABDEB}"/>
          </ac:spMkLst>
        </pc:spChg>
        <pc:spChg chg="add del">
          <ac:chgData name="ivan.cuzic1@skole.hr" userId="df63c021-0675-4d8c-a9d6-36d6c01b34a5" providerId="ADAL" clId="{7EBD1671-BD40-408E-B716-B7F732D0684C}" dt="2019-09-21T07:20:22.130" v="2043" actId="26606"/>
          <ac:spMkLst>
            <pc:docMk/>
            <pc:sldMk cId="2011151863" sldId="266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7:20:30.296" v="2044"/>
          <ac:spMkLst>
            <pc:docMk/>
            <pc:sldMk cId="2011151863" sldId="266"/>
            <ac:spMk id="16" creationId="{1C34F97A-381D-47AD-98F9-20E245EB90DE}"/>
          </ac:spMkLst>
        </pc:spChg>
        <pc:spChg chg="add del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19" creationId="{3CD9DF72-87A3-404E-A828-84CBF11A8303}"/>
          </ac:spMkLst>
        </pc:spChg>
        <pc:spChg chg="ad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6" creationId="{37C89E4B-3C9F-44B9-8B86-D9E3D112D8EC}"/>
          </ac:spMkLst>
        </pc:spChg>
        <pc:picChg chg="add mod">
          <ac:chgData name="ivan.cuzic1@skole.hr" userId="df63c021-0675-4d8c-a9d6-36d6c01b34a5" providerId="ADAL" clId="{7EBD1671-BD40-408E-B716-B7F732D0684C}" dt="2019-09-21T07:20:22.130" v="2043" actId="26606"/>
          <ac:picMkLst>
            <pc:docMk/>
            <pc:sldMk cId="2011151863" sldId="266"/>
            <ac:picMk id="5" creationId="{22C31D33-59E0-4AC7-9699-A25F01BA6516}"/>
          </ac:picMkLst>
        </pc:picChg>
        <pc:cxnChg chg="add del">
          <ac:chgData name="ivan.cuzic1@skole.hr" userId="df63c021-0675-4d8c-a9d6-36d6c01b34a5" providerId="ADAL" clId="{7EBD1671-BD40-408E-B716-B7F732D0684C}" dt="2019-09-21T07:20:22.130" v="2043" actId="26606"/>
          <ac:cxnSpMkLst>
            <pc:docMk/>
            <pc:sldMk cId="2011151863" sldId="266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1" creationId="{20E3A342-4D61-4E3F-AF90-1AB42AEB96C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8" creationId="{AA2EAA10-076F-46BD-8F0F-B9A2FB77A85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30" creationId="{D891E407-403B-4764-86C9-33A56D3BCAA3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7:48:22.820" v="2246" actId="20577"/>
        <pc:sldMkLst>
          <pc:docMk/>
          <pc:sldMk cId="2344318273" sldId="267"/>
        </pc:sldMkLst>
        <pc:spChg chg="mod">
          <ac:chgData name="ivan.cuzic1@skole.hr" userId="df63c021-0675-4d8c-a9d6-36d6c01b34a5" providerId="ADAL" clId="{7EBD1671-BD40-408E-B716-B7F732D0684C}" dt="2019-09-21T07:46:49.941" v="2209" actId="20577"/>
          <ac:spMkLst>
            <pc:docMk/>
            <pc:sldMk cId="2344318273" sldId="267"/>
            <ac:spMk id="2" creationId="{8075C7B0-74B9-4004-84D4-4C8D0D030B5E}"/>
          </ac:spMkLst>
        </pc:spChg>
        <pc:spChg chg="del">
          <ac:chgData name="ivan.cuzic1@skole.hr" userId="df63c021-0675-4d8c-a9d6-36d6c01b34a5" providerId="ADAL" clId="{7EBD1671-BD40-408E-B716-B7F732D0684C}" dt="2019-09-21T07:26:22.035" v="2048"/>
          <ac:spMkLst>
            <pc:docMk/>
            <pc:sldMk cId="2344318273" sldId="267"/>
            <ac:spMk id="3" creationId="{B6A8CB2A-9D43-43A4-BEC6-26C543512FE5}"/>
          </ac:spMkLst>
        </pc:spChg>
        <pc:spChg chg="add mod">
          <ac:chgData name="ivan.cuzic1@skole.hr" userId="df63c021-0675-4d8c-a9d6-36d6c01b34a5" providerId="ADAL" clId="{7EBD1671-BD40-408E-B716-B7F732D0684C}" dt="2019-09-21T07:48:22.820" v="2246" actId="20577"/>
          <ac:spMkLst>
            <pc:docMk/>
            <pc:sldMk cId="2344318273" sldId="267"/>
            <ac:spMk id="9" creationId="{255C6216-776A-4649-8855-9AF1CB200D3E}"/>
          </ac:spMkLst>
        </pc:spChg>
        <pc:picChg chg="add mod">
          <ac:chgData name="ivan.cuzic1@skole.hr" userId="df63c021-0675-4d8c-a9d6-36d6c01b34a5" providerId="ADAL" clId="{7EBD1671-BD40-408E-B716-B7F732D0684C}" dt="2019-09-21T07:43:25.614" v="2051" actId="26606"/>
          <ac:picMkLst>
            <pc:docMk/>
            <pc:sldMk cId="2344318273" sldId="267"/>
            <ac:picMk id="5" creationId="{2EEDF734-C844-4BEF-9352-529E65E518E4}"/>
          </ac:picMkLst>
        </pc:picChg>
        <pc:cxnChg chg="add">
          <ac:chgData name="ivan.cuzic1@skole.hr" userId="df63c021-0675-4d8c-a9d6-36d6c01b34a5" providerId="ADAL" clId="{7EBD1671-BD40-408E-B716-B7F732D0684C}" dt="2019-09-21T07:43:25.614" v="2051" actId="26606"/>
          <ac:cxnSpMkLst>
            <pc:docMk/>
            <pc:sldMk cId="2344318273" sldId="267"/>
            <ac:cxnSpMk id="12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7:52:09.369" v="2468" actId="255"/>
        <pc:sldMkLst>
          <pc:docMk/>
          <pc:sldMk cId="1634851259" sldId="268"/>
        </pc:sldMkLst>
        <pc:spChg chg="mod">
          <ac:chgData name="ivan.cuzic1@skole.hr" userId="df63c021-0675-4d8c-a9d6-36d6c01b34a5" providerId="ADAL" clId="{7EBD1671-BD40-408E-B716-B7F732D0684C}" dt="2019-09-21T07:49:33.791" v="2275" actId="26606"/>
          <ac:spMkLst>
            <pc:docMk/>
            <pc:sldMk cId="1634851259" sldId="268"/>
            <ac:spMk id="2" creationId="{D3DECFED-1E89-42F5-BF8E-1A4A8A42E8BD}"/>
          </ac:spMkLst>
        </pc:spChg>
        <pc:spChg chg="del">
          <ac:chgData name="ivan.cuzic1@skole.hr" userId="df63c021-0675-4d8c-a9d6-36d6c01b34a5" providerId="ADAL" clId="{7EBD1671-BD40-408E-B716-B7F732D0684C}" dt="2019-09-21T07:49:30.066" v="2272"/>
          <ac:spMkLst>
            <pc:docMk/>
            <pc:sldMk cId="1634851259" sldId="268"/>
            <ac:spMk id="3" creationId="{439550EB-B2DD-45A2-840F-4DB76802AAB3}"/>
          </ac:spMkLst>
        </pc:spChg>
        <pc:spChg chg="add mod">
          <ac:chgData name="ivan.cuzic1@skole.hr" userId="df63c021-0675-4d8c-a9d6-36d6c01b34a5" providerId="ADAL" clId="{7EBD1671-BD40-408E-B716-B7F732D0684C}" dt="2019-09-21T07:52:09.369" v="2468" actId="255"/>
          <ac:spMkLst>
            <pc:docMk/>
            <pc:sldMk cId="1634851259" sldId="268"/>
            <ac:spMk id="9" creationId="{CF4F2D07-C5E2-4802-9A23-CCEFE6A369FF}"/>
          </ac:spMkLst>
        </pc:spChg>
        <pc:picChg chg="add mod">
          <ac:chgData name="ivan.cuzic1@skole.hr" userId="df63c021-0675-4d8c-a9d6-36d6c01b34a5" providerId="ADAL" clId="{7EBD1671-BD40-408E-B716-B7F732D0684C}" dt="2019-09-21T07:49:33.791" v="2275" actId="26606"/>
          <ac:picMkLst>
            <pc:docMk/>
            <pc:sldMk cId="1634851259" sldId="268"/>
            <ac:picMk id="5" creationId="{C991B734-AF03-4F96-840E-B942D97C9F9B}"/>
          </ac:picMkLst>
        </pc:picChg>
        <pc:cxnChg chg="add">
          <ac:chgData name="ivan.cuzic1@skole.hr" userId="df63c021-0675-4d8c-a9d6-36d6c01b34a5" providerId="ADAL" clId="{7EBD1671-BD40-408E-B716-B7F732D0684C}" dt="2019-09-21T07:49:33.791" v="2275" actId="26606"/>
          <ac:cxnSpMkLst>
            <pc:docMk/>
            <pc:sldMk cId="1634851259" sldId="268"/>
            <ac:cxnSpMk id="12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7:57:35.386" v="2650" actId="20577"/>
        <pc:sldMkLst>
          <pc:docMk/>
          <pc:sldMk cId="3762700642" sldId="269"/>
        </pc:sldMkLst>
        <pc:spChg chg="mod">
          <ac:chgData name="ivan.cuzic1@skole.hr" userId="df63c021-0675-4d8c-a9d6-36d6c01b34a5" providerId="ADAL" clId="{7EBD1671-BD40-408E-B716-B7F732D0684C}" dt="2019-09-21T07:56:14.182" v="2560" actId="20577"/>
          <ac:spMkLst>
            <pc:docMk/>
            <pc:sldMk cId="3762700642" sldId="269"/>
            <ac:spMk id="2" creationId="{D26AB35B-939B-4E15-ABD2-735B634CA2A5}"/>
          </ac:spMkLst>
        </pc:spChg>
        <pc:spChg chg="del">
          <ac:chgData name="ivan.cuzic1@skole.hr" userId="df63c021-0675-4d8c-a9d6-36d6c01b34a5" providerId="ADAL" clId="{7EBD1671-BD40-408E-B716-B7F732D0684C}" dt="2019-09-21T07:53:14.123" v="2471"/>
          <ac:spMkLst>
            <pc:docMk/>
            <pc:sldMk cId="3762700642" sldId="269"/>
            <ac:spMk id="3" creationId="{AA004C15-6986-470B-B9C2-4E2D4C1C6401}"/>
          </ac:spMkLst>
        </pc:spChg>
        <pc:spChg chg="add del">
          <ac:chgData name="ivan.cuzic1@skole.hr" userId="df63c021-0675-4d8c-a9d6-36d6c01b34a5" providerId="ADAL" clId="{7EBD1671-BD40-408E-B716-B7F732D0684C}" dt="2019-09-21T07:54:32.321" v="2514" actId="26606"/>
          <ac:spMkLst>
            <pc:docMk/>
            <pc:sldMk cId="3762700642" sldId="269"/>
            <ac:spMk id="9" creationId="{7E1B6C32-C549-4FCC-BB66-E39613666F61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1" creationId="{F0AABA1D-5244-4EEA-ACEF-1C8B51E49F5D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2" creationId="{F2B38F72-8FC4-4001-8C67-FA6B86DEC767}"/>
          </ac:spMkLst>
        </pc:spChg>
        <pc:spChg chg="add del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7:55:01.833" v="2518"/>
          <ac:spMkLst>
            <pc:docMk/>
            <pc:sldMk cId="3762700642" sldId="269"/>
            <ac:spMk id="15" creationId="{29C32FEC-36A1-4E68-9FD9-BD10CCA15ABF}"/>
          </ac:spMkLst>
        </pc:spChg>
        <pc:spChg chg="add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9" creationId="{823AC064-BC96-4F32-8AE1-B2FD38754823}"/>
          </ac:spMkLst>
        </pc:spChg>
        <pc:picChg chg="add mo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5" creationId="{AE355DA6-261B-4B01-A43A-0905754F0C86}"/>
          </ac:picMkLst>
        </pc:picChg>
        <pc:picChg chg="add mod or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7" creationId="{465E7A82-0B16-4B1C-BD1A-FF916A2938A8}"/>
          </ac:picMkLst>
        </pc:pic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1" creationId="{7E7C77BC-7138-40B1-A15B-20F57A494629}"/>
          </ac:cxnSpMkLst>
        </pc:cxn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3" creationId="{DB146403-F3D6-484B-B2ED-97F9565D037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8:02:22.467" v="2742" actId="20577"/>
        <pc:sldMkLst>
          <pc:docMk/>
          <pc:sldMk cId="3487775491" sldId="270"/>
        </pc:sldMkLst>
        <pc:spChg chg="mod or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" creationId="{FEBBD3F7-9B2C-4E7F-8D82-95B33529D9BB}"/>
          </ac:spMkLst>
        </pc:spChg>
        <pc:spChg chg="del">
          <ac:chgData name="ivan.cuzic1@skole.hr" userId="df63c021-0675-4d8c-a9d6-36d6c01b34a5" providerId="ADAL" clId="{7EBD1671-BD40-408E-B716-B7F732D0684C}" dt="2019-09-21T08:00:15.543" v="2658"/>
          <ac:spMkLst>
            <pc:docMk/>
            <pc:sldMk cId="3487775491" sldId="270"/>
            <ac:spMk id="3" creationId="{7BE380C8-327B-4C64-986C-13DFD65A5E0C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9" creationId="{E6CCC593-9832-4689-8840-06309C62F70C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10" creationId="{37C89E4B-3C9F-44B9-8B86-D9E3D112D8EC}"/>
          </ac:spMkLst>
        </pc:spChg>
        <pc:spChg chg="add del">
          <ac:chgData name="ivan.cuzic1@skole.hr" userId="df63c021-0675-4d8c-a9d6-36d6c01b34a5" providerId="ADAL" clId="{7EBD1671-BD40-408E-B716-B7F732D0684C}" dt="2019-09-21T08:01:36.707" v="2737" actId="26606"/>
          <ac:spMkLst>
            <pc:docMk/>
            <pc:sldMk cId="3487775491" sldId="270"/>
            <ac:spMk id="16" creationId="{823AC064-BC96-4F32-8AE1-B2FD38754823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19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1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2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4" creationId="{0E33C092-C72E-4032-82A1-E280F9E28412}"/>
          </ac:spMkLst>
        </pc:spChg>
        <pc:spChg chg="ad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9" creationId="{823AC064-BC96-4F32-8AE1-B2FD38754823}"/>
          </ac:spMkLst>
        </pc:spChg>
        <pc:picChg chg="add mod ord">
          <ac:chgData name="ivan.cuzic1@skole.hr" userId="df63c021-0675-4d8c-a9d6-36d6c01b34a5" providerId="ADAL" clId="{7EBD1671-BD40-408E-B716-B7F732D0684C}" dt="2019-09-21T08:02:07.284" v="2741" actId="26606"/>
          <ac:picMkLst>
            <pc:docMk/>
            <pc:sldMk cId="3487775491" sldId="270"/>
            <ac:picMk id="5" creationId="{0E7DD5CA-4BC8-4D88-86AC-AD70571CC73F}"/>
          </ac:picMkLst>
        </pc:pic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2" creationId="{AA2EAA10-076F-46BD-8F0F-B9A2FB77A85C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4" creationId="{D891E407-403B-4764-86C9-33A56D3BCAA3}"/>
          </ac:cxnSpMkLst>
        </pc:cxnChg>
        <pc:cxnChg chg="add del">
          <ac:chgData name="ivan.cuzic1@skole.hr" userId="df63c021-0675-4d8c-a9d6-36d6c01b34a5" providerId="ADAL" clId="{7EBD1671-BD40-408E-B716-B7F732D0684C}" dt="2019-09-21T08:01:36.707" v="2737" actId="26606"/>
          <ac:cxnSpMkLst>
            <pc:docMk/>
            <pc:sldMk cId="3487775491" sldId="270"/>
            <ac:cxnSpMk id="17" creationId="{7E7C77BC-7138-40B1-A15B-20F57A494629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23" creationId="{FC18D930-0EEE-448F-ABF1-2AA3C83DA552}"/>
          </ac:cxnSpMkLst>
        </pc:cxnChg>
        <pc:cxnChg chg="add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31" creationId="{7E7C77BC-7138-40B1-A15B-20F57A494629}"/>
          </ac:cxnSpMkLst>
        </pc:cxnChg>
      </pc:sldChg>
      <pc:sldChg chg="addSp modSp add mod setBg modNotesTx">
        <pc:chgData name="ivan.cuzic1@skole.hr" userId="df63c021-0675-4d8c-a9d6-36d6c01b34a5" providerId="ADAL" clId="{7EBD1671-BD40-408E-B716-B7F732D0684C}" dt="2019-09-21T08:15:57.667" v="3295" actId="20577"/>
        <pc:sldMkLst>
          <pc:docMk/>
          <pc:sldMk cId="352603437" sldId="271"/>
        </pc:sldMkLst>
        <pc:spChg chg="mod">
          <ac:chgData name="ivan.cuzic1@skole.hr" userId="df63c021-0675-4d8c-a9d6-36d6c01b34a5" providerId="ADAL" clId="{7EBD1671-BD40-408E-B716-B7F732D0684C}" dt="2019-09-21T08:05:37.101" v="2918" actId="26606"/>
          <ac:spMkLst>
            <pc:docMk/>
            <pc:sldMk cId="352603437" sldId="271"/>
            <ac:spMk id="2" creationId="{A8D838E3-2CEC-46D4-9CE0-5A0BFA968C3B}"/>
          </ac:spMkLst>
        </pc:spChg>
        <pc:spChg chg="mod ord">
          <ac:chgData name="ivan.cuzic1@skole.hr" userId="df63c021-0675-4d8c-a9d6-36d6c01b34a5" providerId="ADAL" clId="{7EBD1671-BD40-408E-B716-B7F732D0684C}" dt="2019-09-21T08:15:57.667" v="3295" actId="20577"/>
          <ac:spMkLst>
            <pc:docMk/>
            <pc:sldMk cId="352603437" sldId="271"/>
            <ac:spMk id="3" creationId="{39122012-D224-4E8F-AC47-4B7A94E77527}"/>
          </ac:spMkLst>
        </pc:spChg>
        <pc:picChg chg="add mod">
          <ac:chgData name="ivan.cuzic1@skole.hr" userId="df63c021-0675-4d8c-a9d6-36d6c01b34a5" providerId="ADAL" clId="{7EBD1671-BD40-408E-B716-B7F732D0684C}" dt="2019-09-21T08:05:37.101" v="2918" actId="26606"/>
          <ac:picMkLst>
            <pc:docMk/>
            <pc:sldMk cId="352603437" sldId="271"/>
            <ac:picMk id="5" creationId="{DCCE0D24-5789-4C89-AC70-7AC9F6512565}"/>
          </ac:picMkLst>
        </pc:picChg>
        <pc:cxnChg chg="add">
          <ac:chgData name="ivan.cuzic1@skole.hr" userId="df63c021-0675-4d8c-a9d6-36d6c01b34a5" providerId="ADAL" clId="{7EBD1671-BD40-408E-B716-B7F732D0684C}" dt="2019-09-21T08:05:37.101" v="2918" actId="26606"/>
          <ac:cxnSpMkLst>
            <pc:docMk/>
            <pc:sldMk cId="352603437" sldId="271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7:33.828" v="3733" actId="20577"/>
        <pc:sldMkLst>
          <pc:docMk/>
          <pc:sldMk cId="554099997" sldId="272"/>
        </pc:sldMkLst>
        <pc:spChg chg="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2" creationId="{DFAE1295-D4D6-4530-81B3-156F71086524}"/>
          </ac:spMkLst>
        </pc:spChg>
        <pc:spChg chg="del 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3" creationId="{0400F979-FEB2-4E15-96B6-C4996045F254}"/>
          </ac:spMkLst>
        </pc:spChg>
        <pc:spChg chg="ad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7EBD1671-BD40-408E-B716-B7F732D0684C}" dt="2019-09-21T08:16:18.567" v="3296" actId="26606"/>
          <ac:grpSpMkLst>
            <pc:docMk/>
            <pc:sldMk cId="554099997" sldId="272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7EBD1671-BD40-408E-B716-B7F732D0684C}" dt="2019-09-21T09:17:33.828" v="3733" actId="20577"/>
          <ac:graphicFrameMkLst>
            <pc:docMk/>
            <pc:sldMk cId="554099997" sldId="272"/>
            <ac:graphicFrameMk id="5" creationId="{56277307-08AA-489C-B413-A60B3E74D510}"/>
          </ac:graphicFrameMkLst>
        </pc:graphicFrameChg>
      </pc:sldChg>
      <pc:sldChg chg="addSp delSp modSp add mod setBg setClrOvrMap">
        <pc:chgData name="ivan.cuzic1@skole.hr" userId="df63c021-0675-4d8c-a9d6-36d6c01b34a5" providerId="ADAL" clId="{7EBD1671-BD40-408E-B716-B7F732D0684C}" dt="2019-09-21T08:21:28.631" v="3422" actId="1076"/>
        <pc:sldMkLst>
          <pc:docMk/>
          <pc:sldMk cId="3707613413" sldId="273"/>
        </pc:sldMkLst>
        <pc:spChg chg="mod ord">
          <ac:chgData name="ivan.cuzic1@skole.hr" userId="df63c021-0675-4d8c-a9d6-36d6c01b34a5" providerId="ADAL" clId="{7EBD1671-BD40-408E-B716-B7F732D0684C}" dt="2019-09-21T08:21:14.719" v="3419" actId="14100"/>
          <ac:spMkLst>
            <pc:docMk/>
            <pc:sldMk cId="3707613413" sldId="273"/>
            <ac:spMk id="2" creationId="{B3EF6289-AB77-4689-AB56-AC2629CED3FC}"/>
          </ac:spMkLst>
        </pc:spChg>
        <pc:spChg chg="del">
          <ac:chgData name="ivan.cuzic1@skole.hr" userId="df63c021-0675-4d8c-a9d6-36d6c01b34a5" providerId="ADAL" clId="{7EBD1671-BD40-408E-B716-B7F732D0684C}" dt="2019-09-21T08:19:10.188" v="3325"/>
          <ac:spMkLst>
            <pc:docMk/>
            <pc:sldMk cId="3707613413" sldId="273"/>
            <ac:spMk id="3" creationId="{729D5D01-B1BB-44A0-AC18-90192AAC6C30}"/>
          </ac:spMkLst>
        </pc:spChg>
        <pc:spChg chg="add mod">
          <ac:chgData name="ivan.cuzic1@skole.hr" userId="df63c021-0675-4d8c-a9d6-36d6c01b34a5" providerId="ADAL" clId="{7EBD1671-BD40-408E-B716-B7F732D0684C}" dt="2019-09-21T08:21:28.631" v="3422" actId="1076"/>
          <ac:spMkLst>
            <pc:docMk/>
            <pc:sldMk cId="3707613413" sldId="273"/>
            <ac:spMk id="9" creationId="{46EAB3B3-7213-41A3-8D74-B4E153F1E51E}"/>
          </ac:spMkLst>
        </pc:spChg>
        <pc:spChg chg="add del">
          <ac:chgData name="ivan.cuzic1@skole.hr" userId="df63c021-0675-4d8c-a9d6-36d6c01b34a5" providerId="ADAL" clId="{7EBD1671-BD40-408E-B716-B7F732D0684C}" dt="2019-09-21T08:20:56.028" v="3415" actId="26606"/>
          <ac:spMkLst>
            <pc:docMk/>
            <pc:sldMk cId="3707613413" sldId="273"/>
            <ac:spMk id="17" creationId="{87CC2527-562A-4F69-B487-4371E5B243E7}"/>
          </ac:spMkLst>
        </pc:spChg>
        <pc:spChg chg="add">
          <ac:chgData name="ivan.cuzic1@skole.hr" userId="df63c021-0675-4d8c-a9d6-36d6c01b34a5" providerId="ADAL" clId="{7EBD1671-BD40-408E-B716-B7F732D0684C}" dt="2019-09-21T08:20:56.060" v="3416" actId="26606"/>
          <ac:spMkLst>
            <pc:docMk/>
            <pc:sldMk cId="3707613413" sldId="273"/>
            <ac:spMk id="21" creationId="{1DB7C82F-AB7E-4F0C-B829-FA1B9C415180}"/>
          </ac:spMkLst>
        </pc:spChg>
        <pc:picChg chg="add mod ord">
          <ac:chgData name="ivan.cuzic1@skole.hr" userId="df63c021-0675-4d8c-a9d6-36d6c01b34a5" providerId="ADAL" clId="{7EBD1671-BD40-408E-B716-B7F732D0684C}" dt="2019-09-21T08:20:56.060" v="3416" actId="26606"/>
          <ac:picMkLst>
            <pc:docMk/>
            <pc:sldMk cId="3707613413" sldId="273"/>
            <ac:picMk id="5" creationId="{E253A3B1-A335-4632-91FA-D668D2EF7F01}"/>
          </ac:picMkLst>
        </pc:picChg>
        <pc:cxnChg chg="add del">
          <ac:chgData name="ivan.cuzic1@skole.hr" userId="df63c021-0675-4d8c-a9d6-36d6c01b34a5" providerId="ADAL" clId="{7EBD1671-BD40-408E-B716-B7F732D0684C}" dt="2019-09-21T08:20:56.060" v="3416" actId="26606"/>
          <ac:cxnSpMkLst>
            <pc:docMk/>
            <pc:sldMk cId="3707613413" sldId="273"/>
            <ac:cxnSpMk id="12" creationId="{A7F400EE-A8A5-48AF-B4D6-291B52C6F0B0}"/>
          </ac:cxnSpMkLst>
        </pc:cxnChg>
        <pc:cxnChg chg="add del">
          <ac:chgData name="ivan.cuzic1@skole.hr" userId="df63c021-0675-4d8c-a9d6-36d6c01b34a5" providerId="ADAL" clId="{7EBD1671-BD40-408E-B716-B7F732D0684C}" dt="2019-09-21T08:20:56.028" v="3415" actId="26606"/>
          <ac:cxnSpMkLst>
            <pc:docMk/>
            <pc:sldMk cId="3707613413" sldId="273"/>
            <ac:cxnSpMk id="19" creationId="{BCDAEC91-5BCE-4B55-9CC0-43EF94CB734B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9:40.689" v="3742" actId="26606"/>
        <pc:sldMkLst>
          <pc:docMk/>
          <pc:sldMk cId="2770388944" sldId="274"/>
        </pc:sldMkLst>
        <pc:spChg chg="mo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" creationId="{8CE1DA0E-BFCC-4CB4-B068-F47784894656}"/>
          </ac:spMkLst>
        </pc:spChg>
        <pc:spChg chg="del mod">
          <ac:chgData name="ivan.cuzic1@skole.hr" userId="df63c021-0675-4d8c-a9d6-36d6c01b34a5" providerId="ADAL" clId="{7EBD1671-BD40-408E-B716-B7F732D0684C}" dt="2019-09-21T08:22:45.363" v="3484" actId="26606"/>
          <ac:spMkLst>
            <pc:docMk/>
            <pc:sldMk cId="2770388944" sldId="274"/>
            <ac:spMk id="3" creationId="{420CBA83-82D9-47D4-BE33-1DBF08F2FCFD}"/>
          </ac:spMkLst>
        </pc:spChg>
        <pc:spChg chg="add del">
          <ac:chgData name="ivan.cuzic1@skole.hr" userId="df63c021-0675-4d8c-a9d6-36d6c01b34a5" providerId="ADAL" clId="{7EBD1671-BD40-408E-B716-B7F732D0684C}" dt="2019-09-21T08:24:57.805" v="3546" actId="26606"/>
          <ac:spMkLst>
            <pc:docMk/>
            <pc:sldMk cId="2770388944" sldId="274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9:18:47.971" v="3734" actId="26606"/>
          <ac:spMkLst>
            <pc:docMk/>
            <pc:sldMk cId="2770388944" sldId="274"/>
            <ac:spMk id="23" creationId="{42A5316D-ED2F-4F89-B4B4-8D9240B1A34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8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0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5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7" creationId="{8F1F5A56-E82B-4FD5-9025-B72896FFBB6D}"/>
          </ac:spMkLst>
        </pc:spChg>
        <pc:grpChg chg="add del">
          <ac:chgData name="ivan.cuzic1@skole.hr" userId="df63c021-0675-4d8c-a9d6-36d6c01b34a5" providerId="ADAL" clId="{7EBD1671-BD40-408E-B716-B7F732D0684C}" dt="2019-09-21T08:24:57.805" v="3546" actId="26606"/>
          <ac:grpSpMkLst>
            <pc:docMk/>
            <pc:sldMk cId="2770388944" sldId="274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9:19:40.689" v="3742" actId="26606"/>
          <ac:graphicFrameMkLst>
            <pc:docMk/>
            <pc:sldMk cId="2770388944" sldId="274"/>
            <ac:graphicFrameMk id="5" creationId="{0192B631-BC57-43F4-A547-0E2513C794E0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9:19:24.800" v="3741" actId="26606"/>
        <pc:sldMkLst>
          <pc:docMk/>
          <pc:sldMk cId="250883893" sldId="275"/>
        </pc:sldMkLst>
        <pc:spChg chg="mo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" creationId="{0FA5D7AB-C709-4283-84D4-F5437A6C7BC9}"/>
          </ac:spMkLst>
        </pc:spChg>
        <pc:spChg chg="del mod">
          <ac:chgData name="ivan.cuzic1@skole.hr" userId="df63c021-0675-4d8c-a9d6-36d6c01b34a5" providerId="ADAL" clId="{7EBD1671-BD40-408E-B716-B7F732D0684C}" dt="2019-09-21T08:29:08.372" v="3673" actId="26606"/>
          <ac:spMkLst>
            <pc:docMk/>
            <pc:sldMk cId="250883893" sldId="275"/>
            <ac:spMk id="3" creationId="{49819479-66C3-435E-AB52-6DBF25015A0E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0" creationId="{BE95D989-81FA-4BAD-9AD5-E46CEDA91B36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2" creationId="{156189E5-8A3E-4CFD-B71B-CCD0F8495E56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7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9" creationId="{65C9B8F0-FF66-4C15-BD05-E86B87331846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1" creationId="{DB66F6E8-4D4A-4907-940A-774703A2D0FE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2" creationId="{8F1F5A56-E82B-4FD5-9025-B72896FFBB6D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4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5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7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8" creationId="{8F1F5A56-E82B-4FD5-9025-B72896FFBB6D}"/>
          </ac:spMkLst>
        </pc:spChg>
        <pc:graphicFrameChg chg="add mod modGraphic">
          <ac:chgData name="ivan.cuzic1@skole.hr" userId="df63c021-0675-4d8c-a9d6-36d6c01b34a5" providerId="ADAL" clId="{7EBD1671-BD40-408E-B716-B7F732D0684C}" dt="2019-09-21T09:19:24.800" v="3741" actId="26606"/>
          <ac:graphicFrameMkLst>
            <pc:docMk/>
            <pc:sldMk cId="250883893" sldId="275"/>
            <ac:graphicFrameMk id="5" creationId="{6144BF9F-AC3F-4576-B87C-653C660D020E}"/>
          </ac:graphicFrameMkLst>
        </pc:graphicFrameChg>
      </pc:sldChg>
    </pc:docChg>
  </pc:docChgLst>
  <pc:docChgLst>
    <pc:chgData name="IVAN ĆUŽIĆ" userId="df63c021-0675-4d8c-a9d6-36d6c01b34a5" providerId="ADAL" clId="{C1599836-AC79-488E-8B8C-FB01D280028A}"/>
    <pc:docChg chg="modSld">
      <pc:chgData name="IVAN ĆUŽIĆ" userId="df63c021-0675-4d8c-a9d6-36d6c01b34a5" providerId="ADAL" clId="{C1599836-AC79-488E-8B8C-FB01D280028A}" dt="2019-07-30T12:14:20.175" v="68" actId="20577"/>
      <pc:docMkLst>
        <pc:docMk/>
      </pc:docMkLst>
      <pc:sldChg chg="modSp">
        <pc:chgData name="IVAN ĆUŽIĆ" userId="df63c021-0675-4d8c-a9d6-36d6c01b34a5" providerId="ADAL" clId="{C1599836-AC79-488E-8B8C-FB01D280028A}" dt="2019-07-30T12:13:28.693" v="30"/>
        <pc:sldMkLst>
          <pc:docMk/>
          <pc:sldMk cId="2959175408" sldId="256"/>
        </pc:sldMkLst>
        <pc:spChg chg="mod">
          <ac:chgData name="IVAN ĆUŽIĆ" userId="df63c021-0675-4d8c-a9d6-36d6c01b34a5" providerId="ADAL" clId="{C1599836-AC79-488E-8B8C-FB01D280028A}" dt="2019-07-30T12:13:28.693" v="30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 ĆUŽIĆ" userId="df63c021-0675-4d8c-a9d6-36d6c01b34a5" providerId="ADAL" clId="{C1599836-AC79-488E-8B8C-FB01D280028A}" dt="2019-07-30T12:13:16.693" v="2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modSp">
        <pc:chgData name="IVAN ĆUŽIĆ" userId="df63c021-0675-4d8c-a9d6-36d6c01b34a5" providerId="ADAL" clId="{C1599836-AC79-488E-8B8C-FB01D280028A}" dt="2019-07-30T12:14:20.175" v="68" actId="20577"/>
        <pc:sldMkLst>
          <pc:docMk/>
          <pc:sldMk cId="1607255219" sldId="258"/>
        </pc:sldMkLst>
        <pc:spChg chg="mod">
          <ac:chgData name="IVAN ĆUŽIĆ" userId="df63c021-0675-4d8c-a9d6-36d6c01b34a5" providerId="ADAL" clId="{C1599836-AC79-488E-8B8C-FB01D280028A}" dt="2019-07-30T12:14:20.175" v="68" actId="20577"/>
          <ac:spMkLst>
            <pc:docMk/>
            <pc:sldMk cId="1607255219" sldId="258"/>
            <ac:spMk id="2" creationId="{F3F636A5-6EFD-4123-9739-7FE41F4C6BC1}"/>
          </ac:spMkLst>
        </pc:spChg>
      </pc:sldChg>
    </pc:docChg>
  </pc:docChgLst>
  <pc:docChgLst>
    <pc:chgData name="ivan.cuzic1@skole.hr" userId="df63c021-0675-4d8c-a9d6-36d6c01b34a5" providerId="ADAL" clId="{2F6D33CE-22CC-4796-ACE0-76102D590377}"/>
    <pc:docChg chg="undo custSel mod addSld delSld modSld">
      <pc:chgData name="ivan.cuzic1@skole.hr" userId="df63c021-0675-4d8c-a9d6-36d6c01b34a5" providerId="ADAL" clId="{2F6D33CE-22CC-4796-ACE0-76102D590377}" dt="2019-09-03T05:18:43.500" v="584" actId="20577"/>
      <pc:docMkLst>
        <pc:docMk/>
      </pc:docMkLst>
      <pc:sldChg chg="modSp">
        <pc:chgData name="ivan.cuzic1@skole.hr" userId="df63c021-0675-4d8c-a9d6-36d6c01b34a5" providerId="ADAL" clId="{2F6D33CE-22CC-4796-ACE0-76102D590377}" dt="2019-09-03T05:18:43.500" v="584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2F6D33CE-22CC-4796-ACE0-76102D590377}" dt="2019-09-03T05:18:43.500" v="584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2F6D33CE-22CC-4796-ACE0-76102D590377}" dt="2019-09-02T05:25:02.951" v="50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del">
        <pc:chgData name="ivan.cuzic1@skole.hr" userId="df63c021-0675-4d8c-a9d6-36d6c01b34a5" providerId="ADAL" clId="{2F6D33CE-22CC-4796-ACE0-76102D590377}" dt="2019-09-02T05:25:47.918" v="56" actId="2696"/>
        <pc:sldMkLst>
          <pc:docMk/>
          <pc:sldMk cId="1894146278" sldId="257"/>
        </pc:sldMkLst>
      </pc:sldChg>
      <pc:sldChg chg="modSp add del">
        <pc:chgData name="ivan.cuzic1@skole.hr" userId="df63c021-0675-4d8c-a9d6-36d6c01b34a5" providerId="ADAL" clId="{2F6D33CE-22CC-4796-ACE0-76102D590377}" dt="2019-09-02T20:57:38.339" v="546" actId="2696"/>
        <pc:sldMkLst>
          <pc:docMk/>
          <pc:sldMk cId="3652013537" sldId="257"/>
        </pc:sldMkLst>
        <pc:spChg chg="mod">
          <ac:chgData name="ivan.cuzic1@skole.hr" userId="df63c021-0675-4d8c-a9d6-36d6c01b34a5" providerId="ADAL" clId="{2F6D33CE-22CC-4796-ACE0-76102D590377}" dt="2019-09-02T05:33:33.039" v="58" actId="27636"/>
          <ac:spMkLst>
            <pc:docMk/>
            <pc:sldMk cId="3652013537" sldId="257"/>
            <ac:spMk id="2" creationId="{D2C3AA9C-92C9-4DAE-A30A-1AF753E32E69}"/>
          </ac:spMkLst>
        </pc:spChg>
        <pc:spChg chg="mod">
          <ac:chgData name="ivan.cuzic1@skole.hr" userId="df63c021-0675-4d8c-a9d6-36d6c01b34a5" providerId="ADAL" clId="{2F6D33CE-22CC-4796-ACE0-76102D590377}" dt="2019-09-02T05:36:04.565" v="60"/>
          <ac:spMkLst>
            <pc:docMk/>
            <pc:sldMk cId="3652013537" sldId="257"/>
            <ac:spMk id="3" creationId="{BB7771C9-9949-4F81-A787-F8C25DB3B72B}"/>
          </ac:spMkLst>
        </pc:spChg>
      </pc:sldChg>
      <pc:sldChg chg="addSp delSp modSp add del mod setBg">
        <pc:chgData name="ivan.cuzic1@skole.hr" userId="df63c021-0675-4d8c-a9d6-36d6c01b34a5" providerId="ADAL" clId="{2F6D33CE-22CC-4796-ACE0-76102D590377}" dt="2019-09-02T20:57:41.182" v="547" actId="2696"/>
        <pc:sldMkLst>
          <pc:docMk/>
          <pc:sldMk cId="546000762" sldId="258"/>
        </pc:sldMkLst>
        <pc:spChg chg="mod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2" creationId="{003DA830-E59D-4392-8BD3-3D4C16E37A52}"/>
          </ac:spMkLst>
        </pc:spChg>
        <pc:spChg chg="del mod">
          <ac:chgData name="ivan.cuzic1@skole.hr" userId="df63c021-0675-4d8c-a9d6-36d6c01b34a5" providerId="ADAL" clId="{2F6D33CE-22CC-4796-ACE0-76102D590377}" dt="2019-09-02T05:46:00.499" v="91" actId="26606"/>
          <ac:spMkLst>
            <pc:docMk/>
            <pc:sldMk cId="546000762" sldId="258"/>
            <ac:spMk id="3" creationId="{6A87278F-31B4-4660-A574-B191A692153A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0" creationId="{DB66F6E8-4D4A-4907-940A-774703A2D0FE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2" creationId="{8F1F5A56-E82B-4FD5-9025-B72896FFBB6D}"/>
          </ac:spMkLst>
        </pc:spChg>
        <pc:spChg chg="add del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17" creationId="{42285737-90EE-47DC-AC80-8AE156B11969}"/>
          </ac:spMkLst>
        </pc:spChg>
        <pc:spChg chg="add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30" creationId="{42285737-90EE-47DC-AC80-8AE156B11969}"/>
          </ac:spMkLst>
        </pc:spChg>
        <pc:grpChg chg="add del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19" creationId="{B57BDC17-F1B3-455F-BBF1-680AA1F25C06}"/>
          </ac:grpSpMkLst>
        </pc:grpChg>
        <pc:grpChg chg="add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3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2F6D33CE-22CC-4796-ACE0-76102D590377}" dt="2019-09-02T05:49:03.290" v="99" actId="26606"/>
          <ac:graphicFrameMkLst>
            <pc:docMk/>
            <pc:sldMk cId="546000762" sldId="258"/>
            <ac:graphicFrameMk id="5" creationId="{1858A55C-292B-44C6-80BD-9CFA66FD4A06}"/>
          </ac:graphicFrameMkLst>
        </pc:graphicFrameChg>
      </pc:sldChg>
      <pc:sldChg chg="del">
        <pc:chgData name="ivan.cuzic1@skole.hr" userId="df63c021-0675-4d8c-a9d6-36d6c01b34a5" providerId="ADAL" clId="{2F6D33CE-22CC-4796-ACE0-76102D590377}" dt="2019-09-02T05:25:29.419" v="51" actId="2696"/>
        <pc:sldMkLst>
          <pc:docMk/>
          <pc:sldMk cId="1607255219" sldId="258"/>
        </pc:sldMkLst>
      </pc:sldChg>
      <pc:sldChg chg="del">
        <pc:chgData name="ivan.cuzic1@skole.hr" userId="df63c021-0675-4d8c-a9d6-36d6c01b34a5" providerId="ADAL" clId="{2F6D33CE-22CC-4796-ACE0-76102D590377}" dt="2019-09-02T05:25:36.559" v="52" actId="2696"/>
        <pc:sldMkLst>
          <pc:docMk/>
          <pc:sldMk cId="1069998747" sldId="259"/>
        </pc:sldMkLst>
      </pc:sldChg>
      <pc:sldChg chg="modSp add del">
        <pc:chgData name="ivan.cuzic1@skole.hr" userId="df63c021-0675-4d8c-a9d6-36d6c01b34a5" providerId="ADAL" clId="{2F6D33CE-22CC-4796-ACE0-76102D590377}" dt="2019-09-02T20:57:42.198" v="548" actId="2696"/>
        <pc:sldMkLst>
          <pc:docMk/>
          <pc:sldMk cId="4010999386" sldId="259"/>
        </pc:sldMkLst>
        <pc:spChg chg="mod">
          <ac:chgData name="ivan.cuzic1@skole.hr" userId="df63c021-0675-4d8c-a9d6-36d6c01b34a5" providerId="ADAL" clId="{2F6D33CE-22CC-4796-ACE0-76102D590377}" dt="2019-09-02T05:51:32.925" v="121" actId="20577"/>
          <ac:spMkLst>
            <pc:docMk/>
            <pc:sldMk cId="4010999386" sldId="259"/>
            <ac:spMk id="2" creationId="{7C8CB695-9616-4B96-AD82-8932D5874E54}"/>
          </ac:spMkLst>
        </pc:spChg>
        <pc:spChg chg="mod">
          <ac:chgData name="ivan.cuzic1@skole.hr" userId="df63c021-0675-4d8c-a9d6-36d6c01b34a5" providerId="ADAL" clId="{2F6D33CE-22CC-4796-ACE0-76102D590377}" dt="2019-09-02T05:51:38.597" v="122" actId="20577"/>
          <ac:spMkLst>
            <pc:docMk/>
            <pc:sldMk cId="4010999386" sldId="259"/>
            <ac:spMk id="3" creationId="{D33D65A8-54EC-4E4C-BF2C-DB95DADAFE87}"/>
          </ac:spMkLst>
        </pc:spChg>
      </pc:sldChg>
      <pc:sldChg chg="del">
        <pc:chgData name="ivan.cuzic1@skole.hr" userId="df63c021-0675-4d8c-a9d6-36d6c01b34a5" providerId="ADAL" clId="{2F6D33CE-22CC-4796-ACE0-76102D590377}" dt="2019-09-02T05:25:39.637" v="53" actId="2696"/>
        <pc:sldMkLst>
          <pc:docMk/>
          <pc:sldMk cId="1839049092" sldId="260"/>
        </pc:sldMkLst>
      </pc:sldChg>
      <pc:sldChg chg="addSp modSp add del mod setBg modNotesTx">
        <pc:chgData name="ivan.cuzic1@skole.hr" userId="df63c021-0675-4d8c-a9d6-36d6c01b34a5" providerId="ADAL" clId="{2F6D33CE-22CC-4796-ACE0-76102D590377}" dt="2019-09-02T20:57:43.029" v="549" actId="2696"/>
        <pc:sldMkLst>
          <pc:docMk/>
          <pc:sldMk cId="2638048561" sldId="260"/>
        </pc:sldMkLst>
        <pc:spChg chg="mod">
          <ac:chgData name="ivan.cuzic1@skole.hr" userId="df63c021-0675-4d8c-a9d6-36d6c01b34a5" providerId="ADAL" clId="{2F6D33CE-22CC-4796-ACE0-76102D590377}" dt="2019-09-02T05:54:44.809" v="171" actId="120"/>
          <ac:spMkLst>
            <pc:docMk/>
            <pc:sldMk cId="2638048561" sldId="260"/>
            <ac:spMk id="2" creationId="{F4EC5C94-441C-4056-820F-1EABFD7FBE52}"/>
          </ac:spMkLst>
        </pc:spChg>
        <pc:spChg chg="mod">
          <ac:chgData name="ivan.cuzic1@skole.hr" userId="df63c021-0675-4d8c-a9d6-36d6c01b34a5" providerId="ADAL" clId="{2F6D33CE-22CC-4796-ACE0-76102D590377}" dt="2019-09-02T05:52:20.033" v="127" actId="26606"/>
          <ac:spMkLst>
            <pc:docMk/>
            <pc:sldMk cId="2638048561" sldId="260"/>
            <ac:spMk id="3" creationId="{A4FC865E-BBC0-473A-870F-B074F62DABD8}"/>
          </ac:spMkLst>
        </pc:spChg>
        <pc:picChg chg="add mod">
          <ac:chgData name="ivan.cuzic1@skole.hr" userId="df63c021-0675-4d8c-a9d6-36d6c01b34a5" providerId="ADAL" clId="{2F6D33CE-22CC-4796-ACE0-76102D590377}" dt="2019-09-02T05:54:41.466" v="170" actId="1076"/>
          <ac:picMkLst>
            <pc:docMk/>
            <pc:sldMk cId="2638048561" sldId="260"/>
            <ac:picMk id="4" creationId="{98424042-89D5-4041-A37D-7B3D1444D8CC}"/>
          </ac:picMkLst>
        </pc:picChg>
      </pc:sldChg>
      <pc:sldChg chg="addSp delSp modSp add del mod setBg modNotesTx">
        <pc:chgData name="ivan.cuzic1@skole.hr" userId="df63c021-0675-4d8c-a9d6-36d6c01b34a5" providerId="ADAL" clId="{2F6D33CE-22CC-4796-ACE0-76102D590377}" dt="2019-09-02T20:57:44.058" v="550" actId="2696"/>
        <pc:sldMkLst>
          <pc:docMk/>
          <pc:sldMk cId="984259707" sldId="261"/>
        </pc:sldMkLst>
        <pc:spChg chg="mod">
          <ac:chgData name="ivan.cuzic1@skole.hr" userId="df63c021-0675-4d8c-a9d6-36d6c01b34a5" providerId="ADAL" clId="{2F6D33CE-22CC-4796-ACE0-76102D590377}" dt="2019-09-02T05:57:53.959" v="209" actId="20577"/>
          <ac:spMkLst>
            <pc:docMk/>
            <pc:sldMk cId="984259707" sldId="261"/>
            <ac:spMk id="2" creationId="{73163BAD-C2F6-4DBF-A956-23D325E30E50}"/>
          </ac:spMkLst>
        </pc:spChg>
        <pc:spChg chg="del">
          <ac:chgData name="ivan.cuzic1@skole.hr" userId="df63c021-0675-4d8c-a9d6-36d6c01b34a5" providerId="ADAL" clId="{2F6D33CE-22CC-4796-ACE0-76102D590377}" dt="2019-09-02T05:56:07.885" v="190"/>
          <ac:spMkLst>
            <pc:docMk/>
            <pc:sldMk cId="984259707" sldId="261"/>
            <ac:spMk id="3" creationId="{309B3C7F-E62B-46E6-B989-9A874D1C6839}"/>
          </ac:spMkLst>
        </pc:spChg>
        <pc:spChg chg="add">
          <ac:chgData name="ivan.cuzic1@skole.hr" userId="df63c021-0675-4d8c-a9d6-36d6c01b34a5" providerId="ADAL" clId="{2F6D33CE-22CC-4796-ACE0-76102D590377}" dt="2019-09-02T05:57:17.460" v="198" actId="26606"/>
          <ac:spMkLst>
            <pc:docMk/>
            <pc:sldMk cId="984259707" sldId="261"/>
            <ac:spMk id="12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5:57:33.241" v="199" actId="1076"/>
          <ac:picMkLst>
            <pc:docMk/>
            <pc:sldMk cId="984259707" sldId="261"/>
            <ac:picMk id="5" creationId="{A9042CC7-ABFA-4066-BFF2-65FD7F2CA018}"/>
          </ac:picMkLst>
        </pc:picChg>
        <pc:picChg chg="add mod">
          <ac:chgData name="ivan.cuzic1@skole.hr" userId="df63c021-0675-4d8c-a9d6-36d6c01b34a5" providerId="ADAL" clId="{2F6D33CE-22CC-4796-ACE0-76102D590377}" dt="2019-09-02T05:57:36.116" v="200" actId="1076"/>
          <ac:picMkLst>
            <pc:docMk/>
            <pc:sldMk cId="984259707" sldId="261"/>
            <ac:picMk id="7" creationId="{4C868993-E7D6-4F97-AD13-304EDAE2DDFE}"/>
          </ac:picMkLst>
        </pc:pic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4" creationId="{7E7C77BC-7138-40B1-A15B-20F57A494629}"/>
          </ac:cxnSpMkLst>
        </pc:cxn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6" creationId="{DB146403-F3D6-484B-B2ED-97F9565D0370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5.246" v="55" actId="2696"/>
        <pc:sldMkLst>
          <pc:docMk/>
          <pc:sldMk cId="2167778024" sldId="261"/>
        </pc:sldMkLst>
      </pc:sldChg>
      <pc:sldChg chg="addSp modSp add del mod setBg">
        <pc:chgData name="ivan.cuzic1@skole.hr" userId="df63c021-0675-4d8c-a9d6-36d6c01b34a5" providerId="ADAL" clId="{2F6D33CE-22CC-4796-ACE0-76102D590377}" dt="2019-09-02T20:57:44.872" v="551" actId="2696"/>
        <pc:sldMkLst>
          <pc:docMk/>
          <pc:sldMk cId="2938167609" sldId="262"/>
        </pc:sldMkLst>
        <pc:spChg chg="mod">
          <ac:chgData name="ivan.cuzic1@skole.hr" userId="df63c021-0675-4d8c-a9d6-36d6c01b34a5" providerId="ADAL" clId="{2F6D33CE-22CC-4796-ACE0-76102D590377}" dt="2019-09-02T05:59:55.986" v="291" actId="122"/>
          <ac:spMkLst>
            <pc:docMk/>
            <pc:sldMk cId="2938167609" sldId="262"/>
            <ac:spMk id="2" creationId="{8BD0D2C7-57CD-4294-BB66-6C6E8BB4E21D}"/>
          </ac:spMkLst>
        </pc:spChg>
        <pc:spChg chg="mod">
          <ac:chgData name="ivan.cuzic1@skole.hr" userId="df63c021-0675-4d8c-a9d6-36d6c01b34a5" providerId="ADAL" clId="{2F6D33CE-22CC-4796-ACE0-76102D590377}" dt="2019-09-02T05:59:49.174" v="290" actId="255"/>
          <ac:spMkLst>
            <pc:docMk/>
            <pc:sldMk cId="2938167609" sldId="262"/>
            <ac:spMk id="3" creationId="{B0BC1343-1F76-4BA0-A8B9-4D641CC3162C}"/>
          </ac:spMkLst>
        </pc:spChg>
        <pc:spChg chg="add">
          <ac:chgData name="ivan.cuzic1@skole.hr" userId="df63c021-0675-4d8c-a9d6-36d6c01b34a5" providerId="ADAL" clId="{2F6D33CE-22CC-4796-ACE0-76102D590377}" dt="2019-09-02T05:59:41.424" v="289" actId="26606"/>
          <ac:spMkLst>
            <pc:docMk/>
            <pc:sldMk cId="2938167609" sldId="262"/>
            <ac:spMk id="8" creationId="{8D70B121-56F4-4848-B38B-182089D909FA}"/>
          </ac:spMkLst>
        </pc:spChg>
        <pc:cxnChg chg="add">
          <ac:chgData name="ivan.cuzic1@skole.hr" userId="df63c021-0675-4d8c-a9d6-36d6c01b34a5" providerId="ADAL" clId="{2F6D33CE-22CC-4796-ACE0-76102D590377}" dt="2019-09-02T05:59:41.424" v="289" actId="26606"/>
          <ac:cxnSpMkLst>
            <pc:docMk/>
            <pc:sldMk cId="2938167609" sldId="262"/>
            <ac:cxnSpMk id="10" creationId="{2D72A2C9-F3CA-4216-8BAD-FA4C970C3C4E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2.668" v="54" actId="2696"/>
        <pc:sldMkLst>
          <pc:docMk/>
          <pc:sldMk cId="2944461177" sldId="262"/>
        </pc:sldMkLst>
      </pc:sldChg>
      <pc:sldChg chg="addSp delSp modSp add del mod setBg modAnim">
        <pc:chgData name="ivan.cuzic1@skole.hr" userId="df63c021-0675-4d8c-a9d6-36d6c01b34a5" providerId="ADAL" clId="{2F6D33CE-22CC-4796-ACE0-76102D590377}" dt="2019-09-02T20:57:45.661" v="552" actId="2696"/>
        <pc:sldMkLst>
          <pc:docMk/>
          <pc:sldMk cId="2097989489" sldId="263"/>
        </pc:sldMkLst>
        <pc:spChg chg="mo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2" creationId="{B592F428-5821-4D93-A02D-3119415FBA5D}"/>
          </ac:spMkLst>
        </pc:spChg>
        <pc:spChg chg="mod">
          <ac:chgData name="ivan.cuzic1@skole.hr" userId="df63c021-0675-4d8c-a9d6-36d6c01b34a5" providerId="ADAL" clId="{2F6D33CE-22CC-4796-ACE0-76102D590377}" dt="2019-09-02T06:12:17.196" v="312" actId="14100"/>
          <ac:spMkLst>
            <pc:docMk/>
            <pc:sldMk cId="2097989489" sldId="263"/>
            <ac:spMk id="3" creationId="{E89B8A33-387A-4DDB-BA37-8FE7AE406361}"/>
          </ac:spMkLst>
        </pc:spChg>
        <pc:spChg chg="ad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11" creationId="{81AEB8A9-B768-4E30-BA55-D919E6687343}"/>
          </ac:spMkLst>
        </pc:spChg>
        <pc:picChg chg="add del mod">
          <ac:chgData name="ivan.cuzic1@skole.hr" userId="df63c021-0675-4d8c-a9d6-36d6c01b34a5" providerId="ADAL" clId="{2F6D33CE-22CC-4796-ACE0-76102D590377}" dt="2019-09-02T06:10:27.482" v="298"/>
          <ac:picMkLst>
            <pc:docMk/>
            <pc:sldMk cId="2097989489" sldId="263"/>
            <ac:picMk id="5" creationId="{2C5D58B7-8AF1-4186-8E16-5701DBC8F239}"/>
          </ac:picMkLst>
        </pc:picChg>
        <pc:picChg chg="add mod">
          <ac:chgData name="ivan.cuzic1@skole.hr" userId="df63c021-0675-4d8c-a9d6-36d6c01b34a5" providerId="ADAL" clId="{2F6D33CE-22CC-4796-ACE0-76102D590377}" dt="2019-09-02T06:11:44.479" v="304" actId="26606"/>
          <ac:picMkLst>
            <pc:docMk/>
            <pc:sldMk cId="2097989489" sldId="263"/>
            <ac:picMk id="6" creationId="{D7922BD4-FFA7-4F36-9502-BFB907D24251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6.516" v="553" actId="2696"/>
        <pc:sldMkLst>
          <pc:docMk/>
          <pc:sldMk cId="1508591980" sldId="264"/>
        </pc:sldMkLst>
        <pc:spChg chg="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2" creationId="{1624DB7E-680C-4DA0-BFCB-A5D81645057F}"/>
          </ac:spMkLst>
        </pc:spChg>
        <pc:spChg chg="del">
          <ac:chgData name="ivan.cuzic1@skole.hr" userId="df63c021-0675-4d8c-a9d6-36d6c01b34a5" providerId="ADAL" clId="{2F6D33CE-22CC-4796-ACE0-76102D590377}" dt="2019-09-02T06:12:59.445" v="315"/>
          <ac:spMkLst>
            <pc:docMk/>
            <pc:sldMk cId="1508591980" sldId="264"/>
            <ac:spMk id="3" creationId="{009F28F9-8A22-4135-B98B-CD1E47FAA412}"/>
          </ac:spMkLst>
        </pc:spChg>
        <pc:spChg chg="add del 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5" creationId="{2107EC0E-0D73-4619-815E-EC3B96A4944A}"/>
          </ac:spMkLst>
        </pc:spChg>
        <pc:spChg chg="ad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12" creationId="{46C2E80F-49A6-4372-B103-219D417A55ED}"/>
          </ac:spMkLst>
        </pc:spChg>
        <pc:graphicFrameChg chg="add">
          <ac:chgData name="ivan.cuzic1@skole.hr" userId="df63c021-0675-4d8c-a9d6-36d6c01b34a5" providerId="ADAL" clId="{2F6D33CE-22CC-4796-ACE0-76102D590377}" dt="2019-09-02T06:14:27.207" v="327" actId="26606"/>
          <ac:graphicFrameMkLst>
            <pc:docMk/>
            <pc:sldMk cId="1508591980" sldId="264"/>
            <ac:graphicFrameMk id="7" creationId="{9323E72D-A538-4026-B76F-A11023222DC4}"/>
          </ac:graphicFrameMkLst>
        </pc:graphicFrameChg>
        <pc:picChg chg="add del">
          <ac:chgData name="ivan.cuzic1@skole.hr" userId="df63c021-0675-4d8c-a9d6-36d6c01b34a5" providerId="ADAL" clId="{2F6D33CE-22CC-4796-ACE0-76102D590377}" dt="2019-09-02T06:13:23.538" v="316" actId="478"/>
          <ac:picMkLst>
            <pc:docMk/>
            <pc:sldMk cId="1508591980" sldId="264"/>
            <ac:picMk id="4" creationId="{2DBE749E-A4B0-466B-A892-F013B58F3CEC}"/>
          </ac:picMkLst>
        </pc:picChg>
        <pc:picChg chg="add del">
          <ac:chgData name="ivan.cuzic1@skole.hr" userId="df63c021-0675-4d8c-a9d6-36d6c01b34a5" providerId="ADAL" clId="{2F6D33CE-22CC-4796-ACE0-76102D590377}" dt="2019-09-02T06:13:31.475" v="318"/>
          <ac:picMkLst>
            <pc:docMk/>
            <pc:sldMk cId="1508591980" sldId="264"/>
            <ac:picMk id="6" creationId="{02A26E51-38C2-4A78-83F5-5B3E46C0A7E9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7.344" v="554" actId="2696"/>
        <pc:sldMkLst>
          <pc:docMk/>
          <pc:sldMk cId="1042441614" sldId="265"/>
        </pc:sldMkLst>
        <pc:spChg chg="mo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2" creationId="{31E82974-2358-4FEB-A637-E478E47B2DA4}"/>
          </ac:spMkLst>
        </pc:spChg>
        <pc:spChg chg="add del">
          <ac:chgData name="ivan.cuzic1@skole.hr" userId="df63c021-0675-4d8c-a9d6-36d6c01b34a5" providerId="ADAL" clId="{2F6D33CE-22CC-4796-ACE0-76102D590377}" dt="2019-09-02T06:17:22.248" v="332"/>
          <ac:spMkLst>
            <pc:docMk/>
            <pc:sldMk cId="1042441614" sldId="265"/>
            <ac:spMk id="3" creationId="{16E1B1B0-0864-48EE-A8EE-1388913AA8FA}"/>
          </ac:spMkLst>
        </pc:spChg>
        <pc:spChg chg="add del">
          <ac:chgData name="ivan.cuzic1@skole.hr" userId="df63c021-0675-4d8c-a9d6-36d6c01b34a5" providerId="ADAL" clId="{2F6D33CE-22CC-4796-ACE0-76102D590377}" dt="2019-09-02T06:17:08.671" v="331"/>
          <ac:spMkLst>
            <pc:docMk/>
            <pc:sldMk cId="1042441614" sldId="265"/>
            <ac:spMk id="4" creationId="{BC00754F-D3ED-435B-B1AB-CA681A31335A}"/>
          </ac:spMkLst>
        </pc:spChg>
        <pc:spChg chg="add del">
          <ac:chgData name="ivan.cuzic1@skole.hr" userId="df63c021-0675-4d8c-a9d6-36d6c01b34a5" providerId="ADAL" clId="{2F6D33CE-22CC-4796-ACE0-76102D590377}" dt="2019-09-02T06:17:49.669" v="337" actId="26606"/>
          <ac:spMkLst>
            <pc:docMk/>
            <pc:sldMk cId="1042441614" sldId="265"/>
            <ac:spMk id="10" creationId="{A4AC5506-6312-4701-8D3C-40187889A947}"/>
          </ac:spMkLst>
        </pc:spChg>
        <pc:spChg chg="ad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13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17:59.091" v="339" actId="27614"/>
          <ac:picMkLst>
            <pc:docMk/>
            <pc:sldMk cId="1042441614" sldId="265"/>
            <ac:picMk id="5" creationId="{372D6B3C-C247-466B-9085-C5771B798328}"/>
          </ac:picMkLst>
        </pc:picChg>
        <pc:cxnChg chg="add">
          <ac:chgData name="ivan.cuzic1@skole.hr" userId="df63c021-0675-4d8c-a9d6-36d6c01b34a5" providerId="ADAL" clId="{2F6D33CE-22CC-4796-ACE0-76102D590377}" dt="2019-09-02T06:17:49.701" v="338" actId="26606"/>
          <ac:cxnSpMkLst>
            <pc:docMk/>
            <pc:sldMk cId="1042441614" sldId="265"/>
            <ac:cxnSpMk id="12" creationId="{7E7C77BC-7138-40B1-A15B-20F57A494629}"/>
          </ac:cxnSpMkLst>
        </pc:cxnChg>
      </pc:sldChg>
      <pc:sldChg chg="addSp modSp add del mod setBg">
        <pc:chgData name="ivan.cuzic1@skole.hr" userId="df63c021-0675-4d8c-a9d6-36d6c01b34a5" providerId="ADAL" clId="{2F6D33CE-22CC-4796-ACE0-76102D590377}" dt="2019-09-02T20:57:48.135" v="555" actId="2696"/>
        <pc:sldMkLst>
          <pc:docMk/>
          <pc:sldMk cId="1357550256" sldId="266"/>
        </pc:sldMkLst>
        <pc:spChg chg="mod">
          <ac:chgData name="ivan.cuzic1@skole.hr" userId="df63c021-0675-4d8c-a9d6-36d6c01b34a5" providerId="ADAL" clId="{2F6D33CE-22CC-4796-ACE0-76102D590377}" dt="2019-09-02T06:22:31.066" v="358" actId="255"/>
          <ac:spMkLst>
            <pc:docMk/>
            <pc:sldMk cId="1357550256" sldId="266"/>
            <ac:spMk id="2" creationId="{12696991-43A9-45D6-AE1E-780D0F59CDF0}"/>
          </ac:spMkLst>
        </pc:spChg>
        <pc:spChg chg="mod">
          <ac:chgData name="ivan.cuzic1@skole.hr" userId="df63c021-0675-4d8c-a9d6-36d6c01b34a5" providerId="ADAL" clId="{2F6D33CE-22CC-4796-ACE0-76102D590377}" dt="2019-09-02T06:22:25.770" v="357" actId="255"/>
          <ac:spMkLst>
            <pc:docMk/>
            <pc:sldMk cId="1357550256" sldId="266"/>
            <ac:spMk id="3" creationId="{D2396F21-DE54-4977-9EF7-6D551F25865E}"/>
          </ac:spMkLst>
        </pc:spChg>
        <pc:spChg chg="add">
          <ac:chgData name="ivan.cuzic1@skole.hr" userId="df63c021-0675-4d8c-a9d6-36d6c01b34a5" providerId="ADAL" clId="{2F6D33CE-22CC-4796-ACE0-76102D590377}" dt="2019-09-02T06:22:02.630" v="344" actId="26606"/>
          <ac:spMkLst>
            <pc:docMk/>
            <pc:sldMk cId="1357550256" sldId="266"/>
            <ac:spMk id="9" creationId="{3CD9DF72-87A3-404E-A828-84CBF11A8303}"/>
          </ac:spMkLst>
        </pc:spChg>
        <pc:picChg chg="add mod ord">
          <ac:chgData name="ivan.cuzic1@skole.hr" userId="df63c021-0675-4d8c-a9d6-36d6c01b34a5" providerId="ADAL" clId="{2F6D33CE-22CC-4796-ACE0-76102D590377}" dt="2019-09-02T06:22:02.630" v="344" actId="26606"/>
          <ac:picMkLst>
            <pc:docMk/>
            <pc:sldMk cId="1357550256" sldId="266"/>
            <ac:picMk id="4" creationId="{7D1A124A-1C2D-4903-894F-B6F9F656C961}"/>
          </ac:picMkLst>
        </pc:picChg>
        <pc:cxnChg chg="add">
          <ac:chgData name="ivan.cuzic1@skole.hr" userId="df63c021-0675-4d8c-a9d6-36d6c01b34a5" providerId="ADAL" clId="{2F6D33CE-22CC-4796-ACE0-76102D590377}" dt="2019-09-02T06:22:02.630" v="344" actId="26606"/>
          <ac:cxnSpMkLst>
            <pc:docMk/>
            <pc:sldMk cId="1357550256" sldId="266"/>
            <ac:cxnSpMk id="11" creationId="{20E3A342-4D61-4E3F-AF90-1AB42AEB96CC}"/>
          </ac:cxnSpMkLst>
        </pc:cxnChg>
      </pc:sldChg>
      <pc:sldChg chg="addSp delSp modSp add del mod setBg setClrOvrMap">
        <pc:chgData name="ivan.cuzic1@skole.hr" userId="df63c021-0675-4d8c-a9d6-36d6c01b34a5" providerId="ADAL" clId="{2F6D33CE-22CC-4796-ACE0-76102D590377}" dt="2019-09-02T20:57:49.031" v="556" actId="2696"/>
        <pc:sldMkLst>
          <pc:docMk/>
          <pc:sldMk cId="1615535888" sldId="267"/>
        </pc:sldMkLst>
        <pc:spChg chg="mo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2" creationId="{B2940164-361C-4BC2-A46E-7C0A3735C046}"/>
          </ac:spMkLst>
        </pc:spChg>
        <pc:spChg chg="del mod or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3" creationId="{08D351C5-3FB5-40BA-8B99-BDCFFD35632B}"/>
          </ac:spMkLst>
        </pc:spChg>
        <pc:spChg chg="ad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8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0" creationId="{56C20283-73E0-40EC-8AD8-057F581F64C2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2" creationId="{3FCC729B-E528-40C3-82D3-BA4375575E87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4" creationId="{58F1FB8D-1842-4A04-998D-6CF047AB2790}"/>
          </ac:spMkLst>
        </pc:spChg>
        <pc:graphicFrameChg chg="add">
          <ac:chgData name="ivan.cuzic1@skole.hr" userId="df63c021-0675-4d8c-a9d6-36d6c01b34a5" providerId="ADAL" clId="{2F6D33CE-22CC-4796-ACE0-76102D590377}" dt="2019-09-02T06:26:17.214" v="394" actId="26606"/>
          <ac:graphicFrameMkLst>
            <pc:docMk/>
            <pc:sldMk cId="1615535888" sldId="267"/>
            <ac:graphicFrameMk id="7" creationId="{E6756975-8B51-4629-AA6E-677412098E4F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25:39.747" v="392" actId="1076"/>
          <ac:picMkLst>
            <pc:docMk/>
            <pc:sldMk cId="1615535888" sldId="267"/>
            <ac:picMk id="5" creationId="{37D63304-678B-45FD-AFE6-06D857EECB78}"/>
          </ac:picMkLst>
        </pc:picChg>
        <pc:cxnChg chg="add del">
          <ac:chgData name="ivan.cuzic1@skole.hr" userId="df63c021-0675-4d8c-a9d6-36d6c01b34a5" providerId="ADAL" clId="{2F6D33CE-22CC-4796-ACE0-76102D590377}" dt="2019-09-02T06:25:35.060" v="391" actId="26606"/>
          <ac:cxnSpMkLst>
            <pc:docMk/>
            <pc:sldMk cId="1615535888" sldId="267"/>
            <ac:cxnSpMk id="16" creationId="{A7F400EE-A8A5-48AF-B4D6-291B52C6F0B0}"/>
          </ac:cxnSpMkLst>
        </pc:cxnChg>
      </pc:sldChg>
      <pc:sldChg chg="addSp delSp modSp add del mod setBg modAnim">
        <pc:chgData name="ivan.cuzic1@skole.hr" userId="df63c021-0675-4d8c-a9d6-36d6c01b34a5" providerId="ADAL" clId="{2F6D33CE-22CC-4796-ACE0-76102D590377}" dt="2019-09-02T20:57:50.106" v="557" actId="2696"/>
        <pc:sldMkLst>
          <pc:docMk/>
          <pc:sldMk cId="837904477" sldId="268"/>
        </pc:sldMkLst>
        <pc:spChg chg="mo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2" creationId="{7FDF60BA-DB12-4E44-A75C-F12CAF15EA49}"/>
          </ac:spMkLst>
        </pc:spChg>
        <pc:spChg chg="del">
          <ac:chgData name="ivan.cuzic1@skole.hr" userId="df63c021-0675-4d8c-a9d6-36d6c01b34a5" providerId="ADAL" clId="{2F6D33CE-22CC-4796-ACE0-76102D590377}" dt="2019-09-02T06:26:42.510" v="397"/>
          <ac:spMkLst>
            <pc:docMk/>
            <pc:sldMk cId="837904477" sldId="268"/>
            <ac:spMk id="3" creationId="{E5AB01D1-8869-47C6-A07F-F382BE39D60D}"/>
          </ac:spMkLst>
        </pc:spChg>
        <pc:spChg chg="ad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9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27:00.150" v="417" actId="26606"/>
          <ac:picMkLst>
            <pc:docMk/>
            <pc:sldMk cId="837904477" sldId="268"/>
            <ac:picMk id="4" creationId="{B11ADB98-39F2-41CE-B6F2-6528CD6BC951}"/>
          </ac:picMkLst>
        </pc:picChg>
        <pc:cxnChg chg="add">
          <ac:chgData name="ivan.cuzic1@skole.hr" userId="df63c021-0675-4d8c-a9d6-36d6c01b34a5" providerId="ADAL" clId="{2F6D33CE-22CC-4796-ACE0-76102D590377}" dt="2019-09-02T06:27:00.150" v="417" actId="26606"/>
          <ac:cxnSpMkLst>
            <pc:docMk/>
            <pc:sldMk cId="837904477" sldId="268"/>
            <ac:cxnSpMk id="11" creationId="{7E7C77BC-7138-40B1-A15B-20F57A494629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20:57:51.338" v="558" actId="2696"/>
        <pc:sldMkLst>
          <pc:docMk/>
          <pc:sldMk cId="3636063287" sldId="269"/>
        </pc:sldMkLst>
        <pc:spChg chg="mod">
          <ac:chgData name="ivan.cuzic1@skole.hr" userId="df63c021-0675-4d8c-a9d6-36d6c01b34a5" providerId="ADAL" clId="{2F6D33CE-22CC-4796-ACE0-76102D590377}" dt="2019-09-02T06:38:02.943" v="483" actId="1076"/>
          <ac:spMkLst>
            <pc:docMk/>
            <pc:sldMk cId="3636063287" sldId="269"/>
            <ac:spMk id="2" creationId="{BDE2FA61-CD13-4554-A6DB-B98A6618B4B1}"/>
          </ac:spMkLst>
        </pc:spChg>
        <pc:spChg chg="add del mod">
          <ac:chgData name="ivan.cuzic1@skole.hr" userId="df63c021-0675-4d8c-a9d6-36d6c01b34a5" providerId="ADAL" clId="{2F6D33CE-22CC-4796-ACE0-76102D590377}" dt="2019-09-02T06:32:42.314" v="448" actId="26606"/>
          <ac:spMkLst>
            <pc:docMk/>
            <pc:sldMk cId="3636063287" sldId="269"/>
            <ac:spMk id="3" creationId="{698753A4-B35B-448C-8143-0537F026B62D}"/>
          </ac:spMkLst>
        </pc:spChg>
        <pc:spChg chg="add del">
          <ac:chgData name="ivan.cuzic1@skole.hr" userId="df63c021-0675-4d8c-a9d6-36d6c01b34a5" providerId="ADAL" clId="{2F6D33CE-22CC-4796-ACE0-76102D590377}" dt="2019-09-02T06:32:42.251" v="447" actId="26606"/>
          <ac:spMkLst>
            <pc:docMk/>
            <pc:sldMk cId="3636063287" sldId="26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35:13.262" v="462" actId="26606"/>
          <ac:spMkLst>
            <pc:docMk/>
            <pc:sldMk cId="3636063287" sldId="269"/>
            <ac:spMk id="19" creationId="{42285737-90EE-47DC-AC80-8AE156B11969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5" creationId="{4038CB10-1F5C-4D54-9DF7-12586DE5B007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7" creationId="{73ED6512-6858-4552-B699-9A97FE9A4EA2}"/>
          </ac:spMkLst>
        </pc:spChg>
        <pc:grpChg chg="add del">
          <ac:chgData name="ivan.cuzic1@skole.hr" userId="df63c021-0675-4d8c-a9d6-36d6c01b34a5" providerId="ADAL" clId="{2F6D33CE-22CC-4796-ACE0-76102D590377}" dt="2019-09-02T06:35:13.262" v="462" actId="26606"/>
          <ac:grpSpMkLst>
            <pc:docMk/>
            <pc:sldMk cId="3636063287" sldId="269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2F6D33CE-22CC-4796-ACE0-76102D590377}" dt="2019-09-02T06:32:42.251" v="447" actId="26606"/>
          <ac:graphicFrameMkLst>
            <pc:docMk/>
            <pc:sldMk cId="3636063287" sldId="269"/>
            <ac:graphicFrameMk id="5" creationId="{A5B04495-2FFA-423D-A96A-105FCDFC5B05}"/>
          </ac:graphicFrameMkLst>
        </pc:graphicFrameChg>
        <pc:graphicFrameChg chg="add mod ord modGraphic">
          <ac:chgData name="ivan.cuzic1@skole.hr" userId="df63c021-0675-4d8c-a9d6-36d6c01b34a5" providerId="ADAL" clId="{2F6D33CE-22CC-4796-ACE0-76102D590377}" dt="2019-09-02T06:38:05.349" v="484" actId="1076"/>
          <ac:graphicFrameMkLst>
            <pc:docMk/>
            <pc:sldMk cId="3636063287" sldId="269"/>
            <ac:graphicFrameMk id="20" creationId="{FA0DABFA-0B59-489C-A722-33CBDB088050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36:11.322" v="466" actId="26606"/>
          <ac:picMkLst>
            <pc:docMk/>
            <pc:sldMk cId="3636063287" sldId="269"/>
            <ac:picMk id="6" creationId="{AD273FA8-A41B-4E56-BC20-B1AB5688DD5D}"/>
          </ac:picMkLst>
        </pc:picChg>
        <pc:cxnChg chg="add del">
          <ac:chgData name="ivan.cuzic1@skole.hr" userId="df63c021-0675-4d8c-a9d6-36d6c01b34a5" providerId="ADAL" clId="{2F6D33CE-22CC-4796-ACE0-76102D590377}" dt="2019-09-02T06:36:11.322" v="466" actId="26606"/>
          <ac:cxnSpMkLst>
            <pc:docMk/>
            <pc:sldMk cId="3636063287" sldId="269"/>
            <ac:cxnSpMk id="22" creationId="{A7F400EE-A8A5-48AF-B4D6-291B52C6F0B0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06:35:31.402" v="463" actId="2696"/>
        <pc:sldMkLst>
          <pc:docMk/>
          <pc:sldMk cId="2237454440" sldId="270"/>
        </pc:sldMkLst>
        <pc:spChg chg="mod or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2" creationId="{53CA0E9E-D47F-4425-9E08-AACDFA460ADD}"/>
          </ac:spMkLst>
        </pc:spChg>
        <pc:spChg chg="del">
          <ac:chgData name="ivan.cuzic1@skole.hr" userId="df63c021-0675-4d8c-a9d6-36d6c01b34a5" providerId="ADAL" clId="{2F6D33CE-22CC-4796-ACE0-76102D590377}" dt="2019-09-02T06:33:22.719" v="451"/>
          <ac:spMkLst>
            <pc:docMk/>
            <pc:sldMk cId="2237454440" sldId="270"/>
            <ac:spMk id="3" creationId="{AAF19AD3-E5CF-4D3D-91C3-9CB96A7733FD}"/>
          </ac:spMkLst>
        </pc:spChg>
        <pc:spChg chg="ad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10" creationId="{87CC2527-562A-4F69-B487-4371E5B243E7}"/>
          </ac:spMkLst>
        </pc:spChg>
        <pc:picChg chg="add mod">
          <ac:chgData name="ivan.cuzic1@skole.hr" userId="df63c021-0675-4d8c-a9d6-36d6c01b34a5" providerId="ADAL" clId="{2F6D33CE-22CC-4796-ACE0-76102D590377}" dt="2019-09-02T06:33:35.218" v="454" actId="26606"/>
          <ac:picMkLst>
            <pc:docMk/>
            <pc:sldMk cId="2237454440" sldId="270"/>
            <ac:picMk id="5" creationId="{753EBC23-9680-4936-BB6A-490F31545A1E}"/>
          </ac:picMkLst>
        </pc:picChg>
        <pc:cxnChg chg="add">
          <ac:chgData name="ivan.cuzic1@skole.hr" userId="df63c021-0675-4d8c-a9d6-36d6c01b34a5" providerId="ADAL" clId="{2F6D33CE-22CC-4796-ACE0-76102D590377}" dt="2019-09-02T06:33:35.218" v="454" actId="26606"/>
          <ac:cxnSpMkLst>
            <pc:docMk/>
            <pc:sldMk cId="2237454440" sldId="270"/>
            <ac:cxnSpMk id="12" creationId="{BCDAEC91-5BCE-4B55-9CC0-43EF94CB734B}"/>
          </ac:cxnSpMkLst>
        </pc:cxnChg>
      </pc:sldChg>
    </pc:docChg>
  </pc:docChgLst>
  <pc:docChgLst>
    <pc:chgData name="ivan.cuzic1@skole.hr" userId="df63c021-0675-4d8c-a9d6-36d6c01b34a5" providerId="ADAL" clId="{9BC2D499-C6E4-4C4F-95D3-85E7C701D6D0}"/>
    <pc:docChg chg="undo custSel mod addSld delSld modSld">
      <pc:chgData name="ivan.cuzic1@skole.hr" userId="df63c021-0675-4d8c-a9d6-36d6c01b34a5" providerId="ADAL" clId="{9BC2D499-C6E4-4C4F-95D3-85E7C701D6D0}" dt="2019-09-22T19:07:41.575" v="1822" actId="20577"/>
      <pc:docMkLst>
        <pc:docMk/>
      </pc:docMkLst>
      <pc:sldChg chg="modSp">
        <pc:chgData name="ivan.cuzic1@skole.hr" userId="df63c021-0675-4d8c-a9d6-36d6c01b34a5" providerId="ADAL" clId="{9BC2D499-C6E4-4C4F-95D3-85E7C701D6D0}" dt="2019-09-22T12:02:28.681" v="21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9BC2D499-C6E4-4C4F-95D3-85E7C701D6D0}" dt="2019-09-22T12:02:28.681" v="21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9BC2D499-C6E4-4C4F-95D3-85E7C701D6D0}" dt="2019-09-22T12:02:35.821" v="22" actId="2696"/>
        <pc:sldMkLst>
          <pc:docMk/>
          <pc:sldMk cId="3418211608" sldId="257"/>
        </pc:sldMkLst>
      </pc:sldChg>
      <pc:sldChg chg="del">
        <pc:chgData name="ivan.cuzic1@skole.hr" userId="df63c021-0675-4d8c-a9d6-36d6c01b34a5" providerId="ADAL" clId="{9BC2D499-C6E4-4C4F-95D3-85E7C701D6D0}" dt="2019-09-22T12:02:38.853" v="23" actId="2696"/>
        <pc:sldMkLst>
          <pc:docMk/>
          <pc:sldMk cId="1262093710" sldId="258"/>
        </pc:sldMkLst>
      </pc:sldChg>
      <pc:sldChg chg="del">
        <pc:chgData name="ivan.cuzic1@skole.hr" userId="df63c021-0675-4d8c-a9d6-36d6c01b34a5" providerId="ADAL" clId="{9BC2D499-C6E4-4C4F-95D3-85E7C701D6D0}" dt="2019-09-22T12:02:40.228" v="24" actId="2696"/>
        <pc:sldMkLst>
          <pc:docMk/>
          <pc:sldMk cId="1003274742" sldId="259"/>
        </pc:sldMkLst>
      </pc:sldChg>
      <pc:sldChg chg="del">
        <pc:chgData name="ivan.cuzic1@skole.hr" userId="df63c021-0675-4d8c-a9d6-36d6c01b34a5" providerId="ADAL" clId="{9BC2D499-C6E4-4C4F-95D3-85E7C701D6D0}" dt="2019-09-22T12:02:41.118" v="25" actId="2696"/>
        <pc:sldMkLst>
          <pc:docMk/>
          <pc:sldMk cId="2797622438" sldId="260"/>
        </pc:sldMkLst>
      </pc:sldChg>
      <pc:sldChg chg="del">
        <pc:chgData name="ivan.cuzic1@skole.hr" userId="df63c021-0675-4d8c-a9d6-36d6c01b34a5" providerId="ADAL" clId="{9BC2D499-C6E4-4C4F-95D3-85E7C701D6D0}" dt="2019-09-22T12:02:42.602" v="26" actId="2696"/>
        <pc:sldMkLst>
          <pc:docMk/>
          <pc:sldMk cId="2364620808" sldId="261"/>
        </pc:sldMkLst>
      </pc:sldChg>
      <pc:sldChg chg="del">
        <pc:chgData name="ivan.cuzic1@skole.hr" userId="df63c021-0675-4d8c-a9d6-36d6c01b34a5" providerId="ADAL" clId="{9BC2D499-C6E4-4C4F-95D3-85E7C701D6D0}" dt="2019-09-22T12:02:49.180" v="27" actId="2696"/>
        <pc:sldMkLst>
          <pc:docMk/>
          <pc:sldMk cId="3662881413" sldId="262"/>
        </pc:sldMkLst>
      </pc:sldChg>
      <pc:sldChg chg="del">
        <pc:chgData name="ivan.cuzic1@skole.hr" userId="df63c021-0675-4d8c-a9d6-36d6c01b34a5" providerId="ADAL" clId="{9BC2D499-C6E4-4C4F-95D3-85E7C701D6D0}" dt="2019-09-22T12:04:24.505" v="28" actId="2696"/>
        <pc:sldMkLst>
          <pc:docMk/>
          <pc:sldMk cId="2857099435" sldId="263"/>
        </pc:sldMkLst>
      </pc:sldChg>
      <pc:sldChg chg="del">
        <pc:chgData name="ivan.cuzic1@skole.hr" userId="df63c021-0675-4d8c-a9d6-36d6c01b34a5" providerId="ADAL" clId="{9BC2D499-C6E4-4C4F-95D3-85E7C701D6D0}" dt="2019-09-22T12:34:20.193" v="380" actId="2696"/>
        <pc:sldMkLst>
          <pc:docMk/>
          <pc:sldMk cId="1786712258" sldId="264"/>
        </pc:sldMkLst>
      </pc:sldChg>
      <pc:sldChg chg="addSp delSp modSp modNotesTx">
        <pc:chgData name="ivan.cuzic1@skole.hr" userId="df63c021-0675-4d8c-a9d6-36d6c01b34a5" providerId="ADAL" clId="{9BC2D499-C6E4-4C4F-95D3-85E7C701D6D0}" dt="2019-09-22T19:06:27.734" v="1815" actId="20577"/>
        <pc:sldMkLst>
          <pc:docMk/>
          <pc:sldMk cId="2592953981" sldId="265"/>
        </pc:sldMkLst>
        <pc:spChg chg="mod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2" creationId="{5F052B4C-057A-406A-B548-5F1936ABCEDD}"/>
          </ac:spMkLst>
        </pc:spChg>
        <pc:spChg chg="add del mod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4" creationId="{7C660758-D506-43C5-99BA-493350B21F33}"/>
          </ac:spMkLst>
        </pc:spChg>
        <pc:spChg chg="del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10" creationId="{823AC064-BC96-4F32-8AE1-B2FD38754823}"/>
          </ac:spMkLst>
        </pc:spChg>
        <pc:spChg chg="add del">
          <ac:chgData name="ivan.cuzic1@skole.hr" userId="df63c021-0675-4d8c-a9d6-36d6c01b34a5" providerId="ADAL" clId="{9BC2D499-C6E4-4C4F-95D3-85E7C701D6D0}" dt="2019-09-22T12:36:52.344" v="482" actId="26606"/>
          <ac:spMkLst>
            <pc:docMk/>
            <pc:sldMk cId="2592953981" sldId="265"/>
            <ac:spMk id="19" creationId="{46C2E80F-49A6-4372-B103-219D417A55ED}"/>
          </ac:spMkLst>
        </pc:spChg>
        <pc:spChg chg="add">
          <ac:chgData name="ivan.cuzic1@skole.hr" userId="df63c021-0675-4d8c-a9d6-36d6c01b34a5" providerId="ADAL" clId="{9BC2D499-C6E4-4C4F-95D3-85E7C701D6D0}" dt="2019-09-22T12:36:52.344" v="482" actId="26606"/>
          <ac:spMkLst>
            <pc:docMk/>
            <pc:sldMk cId="2592953981" sldId="265"/>
            <ac:spMk id="24" creationId="{46C2E80F-49A6-4372-B103-219D417A55ED}"/>
          </ac:spMkLst>
        </pc:spChg>
        <pc:graphicFrameChg chg="add mod modGraphic">
          <ac:chgData name="ivan.cuzic1@skole.hr" userId="df63c021-0675-4d8c-a9d6-36d6c01b34a5" providerId="ADAL" clId="{9BC2D499-C6E4-4C4F-95D3-85E7C701D6D0}" dt="2019-09-22T12:36:52.344" v="482" actId="26606"/>
          <ac:graphicFrameMkLst>
            <pc:docMk/>
            <pc:sldMk cId="2592953981" sldId="265"/>
            <ac:graphicFrameMk id="14" creationId="{7DD70699-B9C1-46BC-9884-B9A1E47ECEC5}"/>
          </ac:graphicFrameMkLst>
        </pc:graphicFrameChg>
        <pc:picChg chg="del">
          <ac:chgData name="ivan.cuzic1@skole.hr" userId="df63c021-0675-4d8c-a9d6-36d6c01b34a5" providerId="ADAL" clId="{9BC2D499-C6E4-4C4F-95D3-85E7C701D6D0}" dt="2019-09-22T12:24:31.463" v="46" actId="478"/>
          <ac:picMkLst>
            <pc:docMk/>
            <pc:sldMk cId="2592953981" sldId="265"/>
            <ac:picMk id="5" creationId="{E18901D5-ACAE-45BD-A355-FD6A2F29D613}"/>
          </ac:picMkLst>
        </pc:picChg>
        <pc:cxnChg chg="del">
          <ac:chgData name="ivan.cuzic1@skole.hr" userId="df63c021-0675-4d8c-a9d6-36d6c01b34a5" providerId="ADAL" clId="{9BC2D499-C6E4-4C4F-95D3-85E7C701D6D0}" dt="2019-09-22T12:33:25.820" v="374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9BC2D499-C6E4-4C4F-95D3-85E7C701D6D0}" dt="2019-09-22T12:33:48.600" v="375" actId="2696"/>
        <pc:sldMkLst>
          <pc:docMk/>
          <pc:sldMk cId="2437703997" sldId="266"/>
        </pc:sldMkLst>
      </pc:sldChg>
      <pc:sldChg chg="del">
        <pc:chgData name="ivan.cuzic1@skole.hr" userId="df63c021-0675-4d8c-a9d6-36d6c01b34a5" providerId="ADAL" clId="{9BC2D499-C6E4-4C4F-95D3-85E7C701D6D0}" dt="2019-09-22T12:56:00.437" v="1039" actId="2696"/>
        <pc:sldMkLst>
          <pc:docMk/>
          <pc:sldMk cId="2139339156" sldId="267"/>
        </pc:sldMkLst>
      </pc:sldChg>
      <pc:sldChg chg="modSp">
        <pc:chgData name="ivan.cuzic1@skole.hr" userId="df63c021-0675-4d8c-a9d6-36d6c01b34a5" providerId="ADAL" clId="{9BC2D499-C6E4-4C4F-95D3-85E7C701D6D0}" dt="2019-09-22T13:04:45.424" v="1584" actId="20577"/>
        <pc:sldMkLst>
          <pc:docMk/>
          <pc:sldMk cId="1802258967" sldId="268"/>
        </pc:sldMkLst>
        <pc:graphicFrameChg chg="mod">
          <ac:chgData name="ivan.cuzic1@skole.hr" userId="df63c021-0675-4d8c-a9d6-36d6c01b34a5" providerId="ADAL" clId="{9BC2D499-C6E4-4C4F-95D3-85E7C701D6D0}" dt="2019-09-22T13:04:45.424" v="1584" actId="20577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del">
        <pc:chgData name="ivan.cuzic1@skole.hr" userId="df63c021-0675-4d8c-a9d6-36d6c01b34a5" providerId="ADAL" clId="{9BC2D499-C6E4-4C4F-95D3-85E7C701D6D0}" dt="2019-09-22T12:45:43.470" v="978" actId="2696"/>
        <pc:sldMkLst>
          <pc:docMk/>
          <pc:sldMk cId="2217522482" sldId="269"/>
        </pc:sldMkLst>
      </pc:sldChg>
      <pc:sldChg chg="del">
        <pc:chgData name="ivan.cuzic1@skole.hr" userId="df63c021-0675-4d8c-a9d6-36d6c01b34a5" providerId="ADAL" clId="{9BC2D499-C6E4-4C4F-95D3-85E7C701D6D0}" dt="2019-09-22T12:45:40.282" v="977" actId="2696"/>
        <pc:sldMkLst>
          <pc:docMk/>
          <pc:sldMk cId="2331891120" sldId="270"/>
        </pc:sldMkLst>
      </pc:sldChg>
      <pc:sldChg chg="modSp">
        <pc:chgData name="ivan.cuzic1@skole.hr" userId="df63c021-0675-4d8c-a9d6-36d6c01b34a5" providerId="ADAL" clId="{9BC2D499-C6E4-4C4F-95D3-85E7C701D6D0}" dt="2019-09-22T13:07:22.263" v="1750" actId="20577"/>
        <pc:sldMkLst>
          <pc:docMk/>
          <pc:sldMk cId="2914253610" sldId="271"/>
        </pc:sldMkLst>
        <pc:graphicFrameChg chg="mod">
          <ac:chgData name="ivan.cuzic1@skole.hr" userId="df63c021-0675-4d8c-a9d6-36d6c01b34a5" providerId="ADAL" clId="{9BC2D499-C6E4-4C4F-95D3-85E7C701D6D0}" dt="2019-09-22T13:07:22.263" v="1750" actId="20577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addSp delSp modSp add mod setBg">
        <pc:chgData name="ivan.cuzic1@skole.hr" userId="df63c021-0675-4d8c-a9d6-36d6c01b34a5" providerId="ADAL" clId="{9BC2D499-C6E4-4C4F-95D3-85E7C701D6D0}" dt="2019-09-22T12:37:07" v="504" actId="20577"/>
        <pc:sldMkLst>
          <pc:docMk/>
          <pc:sldMk cId="2732930412" sldId="272"/>
        </pc:sldMkLst>
        <pc:spChg chg="mod">
          <ac:chgData name="ivan.cuzic1@skole.hr" userId="df63c021-0675-4d8c-a9d6-36d6c01b34a5" providerId="ADAL" clId="{9BC2D499-C6E4-4C4F-95D3-85E7C701D6D0}" dt="2019-09-22T12:37:07" v="504" actId="20577"/>
          <ac:spMkLst>
            <pc:docMk/>
            <pc:sldMk cId="2732930412" sldId="272"/>
            <ac:spMk id="2" creationId="{4DF2F542-85CE-44BD-B120-CC73B3F8880B}"/>
          </ac:spMkLst>
        </pc:spChg>
        <pc:spChg chg="del mod">
          <ac:chgData name="ivan.cuzic1@skole.hr" userId="df63c021-0675-4d8c-a9d6-36d6c01b34a5" providerId="ADAL" clId="{9BC2D499-C6E4-4C4F-95D3-85E7C701D6D0}" dt="2019-09-22T12:36:10.064" v="481" actId="26606"/>
          <ac:spMkLst>
            <pc:docMk/>
            <pc:sldMk cId="2732930412" sldId="272"/>
            <ac:spMk id="3" creationId="{051E61D8-DA30-464A-AF0E-A56FA1F95563}"/>
          </ac:spMkLst>
        </pc:spChg>
        <pc:spChg chg="add">
          <ac:chgData name="ivan.cuzic1@skole.hr" userId="df63c021-0675-4d8c-a9d6-36d6c01b34a5" providerId="ADAL" clId="{9BC2D499-C6E4-4C4F-95D3-85E7C701D6D0}" dt="2019-09-22T12:36:10.064" v="481" actId="26606"/>
          <ac:spMkLst>
            <pc:docMk/>
            <pc:sldMk cId="2732930412" sldId="272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9BC2D499-C6E4-4C4F-95D3-85E7C701D6D0}" dt="2019-09-22T12:36:10.064" v="481" actId="26606"/>
          <ac:graphicFrameMkLst>
            <pc:docMk/>
            <pc:sldMk cId="2732930412" sldId="272"/>
            <ac:graphicFrameMk id="5" creationId="{7FD4950D-250D-4F85-BA51-7C29EC63FE8A}"/>
          </ac:graphicFrameMkLst>
        </pc:graphicFrameChg>
      </pc:sldChg>
      <pc:sldChg chg="delSp add del setBg delDesignElem">
        <pc:chgData name="ivan.cuzic1@skole.hr" userId="df63c021-0675-4d8c-a9d6-36d6c01b34a5" providerId="ADAL" clId="{9BC2D499-C6E4-4C4F-95D3-85E7C701D6D0}" dt="2019-09-22T12:34:26.240" v="381" actId="2696"/>
        <pc:sldMkLst>
          <pc:docMk/>
          <pc:sldMk cId="1969182559" sldId="273"/>
        </pc:sldMkLst>
        <pc:spChg chg="del">
          <ac:chgData name="ivan.cuzic1@skole.hr" userId="df63c021-0675-4d8c-a9d6-36d6c01b34a5" providerId="ADAL" clId="{9BC2D499-C6E4-4C4F-95D3-85E7C701D6D0}" dt="2019-09-22T12:34:05.084" v="379"/>
          <ac:spMkLst>
            <pc:docMk/>
            <pc:sldMk cId="1969182559" sldId="273"/>
            <ac:spMk id="10" creationId="{46C2E80F-49A6-4372-B103-219D417A55ED}"/>
          </ac:spMkLst>
        </pc:spChg>
      </pc:sldChg>
      <pc:sldChg chg="addSp modSp add mod setBg modNotesTx">
        <pc:chgData name="ivan.cuzic1@skole.hr" userId="df63c021-0675-4d8c-a9d6-36d6c01b34a5" providerId="ADAL" clId="{9BC2D499-C6E4-4C4F-95D3-85E7C701D6D0}" dt="2019-09-22T12:45:17.299" v="976" actId="20577"/>
        <pc:sldMkLst>
          <pc:docMk/>
          <pc:sldMk cId="2756969865" sldId="273"/>
        </pc:sldMkLst>
        <pc:spChg chg="mod">
          <ac:chgData name="ivan.cuzic1@skole.hr" userId="df63c021-0675-4d8c-a9d6-36d6c01b34a5" providerId="ADAL" clId="{9BC2D499-C6E4-4C4F-95D3-85E7C701D6D0}" dt="2019-09-22T12:43:47.552" v="874" actId="255"/>
          <ac:spMkLst>
            <pc:docMk/>
            <pc:sldMk cId="2756969865" sldId="273"/>
            <ac:spMk id="2" creationId="{DA41094C-B036-4B1F-98D1-20296FC28A35}"/>
          </ac:spMkLst>
        </pc:spChg>
        <pc:spChg chg="mod ord">
          <ac:chgData name="ivan.cuzic1@skole.hr" userId="df63c021-0675-4d8c-a9d6-36d6c01b34a5" providerId="ADAL" clId="{9BC2D499-C6E4-4C4F-95D3-85E7C701D6D0}" dt="2019-09-22T12:43:34.552" v="873" actId="27636"/>
          <ac:spMkLst>
            <pc:docMk/>
            <pc:sldMk cId="2756969865" sldId="273"/>
            <ac:spMk id="3" creationId="{246FBA6F-7233-4EFB-B62D-77ADECB55F15}"/>
          </ac:spMkLst>
        </pc:spChg>
        <pc:picChg chg="add mod">
          <ac:chgData name="ivan.cuzic1@skole.hr" userId="df63c021-0675-4d8c-a9d6-36d6c01b34a5" providerId="ADAL" clId="{9BC2D499-C6E4-4C4F-95D3-85E7C701D6D0}" dt="2019-09-22T12:40:14.276" v="656" actId="26606"/>
          <ac:picMkLst>
            <pc:docMk/>
            <pc:sldMk cId="2756969865" sldId="273"/>
            <ac:picMk id="5" creationId="{7855F504-6A45-4E20-8CC9-4299EC400F84}"/>
          </ac:picMkLst>
        </pc:picChg>
        <pc:cxnChg chg="add">
          <ac:chgData name="ivan.cuzic1@skole.hr" userId="df63c021-0675-4d8c-a9d6-36d6c01b34a5" providerId="ADAL" clId="{9BC2D499-C6E4-4C4F-95D3-85E7C701D6D0}" dt="2019-09-22T12:40:14.276" v="656" actId="26606"/>
          <ac:cxnSpMkLst>
            <pc:docMk/>
            <pc:sldMk cId="2756969865" sldId="273"/>
            <ac:cxnSpMk id="10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9BC2D499-C6E4-4C4F-95D3-85E7C701D6D0}" dt="2019-09-22T12:55:32.922" v="1038" actId="27636"/>
        <pc:sldMkLst>
          <pc:docMk/>
          <pc:sldMk cId="3050887923" sldId="274"/>
        </pc:sldMkLst>
        <pc:spChg chg="mod ord">
          <ac:chgData name="ivan.cuzic1@skole.hr" userId="df63c021-0675-4d8c-a9d6-36d6c01b34a5" providerId="ADAL" clId="{9BC2D499-C6E4-4C4F-95D3-85E7C701D6D0}" dt="2019-09-22T12:55:32.922" v="1038" actId="27636"/>
          <ac:spMkLst>
            <pc:docMk/>
            <pc:sldMk cId="3050887923" sldId="274"/>
            <ac:spMk id="2" creationId="{C0714968-ADC3-4AE7-8745-1F27D2C9F926}"/>
          </ac:spMkLst>
        </pc:spChg>
        <pc:spChg chg="del">
          <ac:chgData name="ivan.cuzic1@skole.hr" userId="df63c021-0675-4d8c-a9d6-36d6c01b34a5" providerId="ADAL" clId="{9BC2D499-C6E4-4C4F-95D3-85E7C701D6D0}" dt="2019-09-22T12:47:46.560" v="981"/>
          <ac:spMkLst>
            <pc:docMk/>
            <pc:sldMk cId="3050887923" sldId="274"/>
            <ac:spMk id="3" creationId="{891CBEDA-7AC0-409E-AAE1-5A91D4DD096B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1" creationId="{C677137E-E87B-46F4-9850-3C5B2E1F3970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6" creationId="{13958066-7CBD-4B89-8F46-614C4F28BCF9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7" creationId="{EB181E26-89C4-4A14-92DE-0F4C4B0E9484}"/>
          </ac:spMkLst>
        </pc:spChg>
        <pc:picChg chg="add mod ord">
          <ac:chgData name="ivan.cuzic1@skole.hr" userId="df63c021-0675-4d8c-a9d6-36d6c01b34a5" providerId="ADAL" clId="{9BC2D499-C6E4-4C4F-95D3-85E7C701D6D0}" dt="2019-09-22T12:54:02.112" v="1011" actId="26606"/>
          <ac:picMkLst>
            <pc:docMk/>
            <pc:sldMk cId="3050887923" sldId="274"/>
            <ac:picMk id="5" creationId="{2E43FB31-8AA8-41F7-9F07-ED805811C641}"/>
          </ac:picMkLst>
        </pc:picChg>
        <pc:picChg chg="add mod">
          <ac:chgData name="ivan.cuzic1@skole.hr" userId="df63c021-0675-4d8c-a9d6-36d6c01b34a5" providerId="ADAL" clId="{9BC2D499-C6E4-4C4F-95D3-85E7C701D6D0}" dt="2019-09-22T12:54:02.112" v="1011" actId="26606"/>
          <ac:picMkLst>
            <pc:docMk/>
            <pc:sldMk cId="3050887923" sldId="274"/>
            <ac:picMk id="7" creationId="{C4B9177F-CFA4-474F-9B40-5047D45EA585}"/>
          </ac:picMkLst>
        </pc:picChg>
        <pc:cxnChg chg="add del">
          <ac:chgData name="ivan.cuzic1@skole.hr" userId="df63c021-0675-4d8c-a9d6-36d6c01b34a5" providerId="ADAL" clId="{9BC2D499-C6E4-4C4F-95D3-85E7C701D6D0}" dt="2019-09-22T12:53:58.690" v="1008" actId="26606"/>
          <ac:cxnSpMkLst>
            <pc:docMk/>
            <pc:sldMk cId="3050887923" sldId="274"/>
            <ac:cxnSpMk id="12" creationId="{EBAD6A72-88E8-42F7-88B9-CAF744536BE4}"/>
          </ac:cxnSpMkLst>
        </pc:cxnChg>
        <pc:cxnChg chg="add del">
          <ac:chgData name="ivan.cuzic1@skole.hr" userId="df63c021-0675-4d8c-a9d6-36d6c01b34a5" providerId="ADAL" clId="{9BC2D499-C6E4-4C4F-95D3-85E7C701D6D0}" dt="2019-09-22T12:53:58.690" v="1008" actId="26606"/>
          <ac:cxnSpMkLst>
            <pc:docMk/>
            <pc:sldMk cId="3050887923" sldId="274"/>
            <ac:cxnSpMk id="14" creationId="{C800968E-0A99-46C4-A9B2-6A63AC66F4B0}"/>
          </ac:cxnSpMkLst>
        </pc:cxnChg>
        <pc:cxnChg chg="add">
          <ac:chgData name="ivan.cuzic1@skole.hr" userId="df63c021-0675-4d8c-a9d6-36d6c01b34a5" providerId="ADAL" clId="{9BC2D499-C6E4-4C4F-95D3-85E7C701D6D0}" dt="2019-09-22T12:54:02.112" v="1011" actId="26606"/>
          <ac:cxnSpMkLst>
            <pc:docMk/>
            <pc:sldMk cId="3050887923" sldId="274"/>
            <ac:cxnSpMk id="19" creationId="{EBAD6A72-88E8-42F7-88B9-CAF744536BE4}"/>
          </ac:cxnSpMkLst>
        </pc:cxnChg>
        <pc:cxnChg chg="add">
          <ac:chgData name="ivan.cuzic1@skole.hr" userId="df63c021-0675-4d8c-a9d6-36d6c01b34a5" providerId="ADAL" clId="{9BC2D499-C6E4-4C4F-95D3-85E7C701D6D0}" dt="2019-09-22T12:54:02.112" v="1011" actId="26606"/>
          <ac:cxnSpMkLst>
            <pc:docMk/>
            <pc:sldMk cId="3050887923" sldId="274"/>
            <ac:cxnSpMk id="20" creationId="{C800968E-0A99-46C4-A9B2-6A63AC66F4B0}"/>
          </ac:cxnSpMkLst>
        </pc:cxnChg>
      </pc:sldChg>
      <pc:sldChg chg="addSp modSp add mod setBg setClrOvrMap">
        <pc:chgData name="ivan.cuzic1@skole.hr" userId="df63c021-0675-4d8c-a9d6-36d6c01b34a5" providerId="ADAL" clId="{9BC2D499-C6E4-4C4F-95D3-85E7C701D6D0}" dt="2019-09-22T19:07:41.575" v="1822" actId="20577"/>
        <pc:sldMkLst>
          <pc:docMk/>
          <pc:sldMk cId="3431168075" sldId="275"/>
        </pc:sldMkLst>
        <pc:spChg chg="mod">
          <ac:chgData name="ivan.cuzic1@skole.hr" userId="df63c021-0675-4d8c-a9d6-36d6c01b34a5" providerId="ADAL" clId="{9BC2D499-C6E4-4C4F-95D3-85E7C701D6D0}" dt="2019-09-22T13:01:13.147" v="1456" actId="26606"/>
          <ac:spMkLst>
            <pc:docMk/>
            <pc:sldMk cId="3431168075" sldId="275"/>
            <ac:spMk id="2" creationId="{4BB3A555-D2A5-4861-9EC5-69007C1DA69B}"/>
          </ac:spMkLst>
        </pc:spChg>
        <pc:spChg chg="mod">
          <ac:chgData name="ivan.cuzic1@skole.hr" userId="df63c021-0675-4d8c-a9d6-36d6c01b34a5" providerId="ADAL" clId="{9BC2D499-C6E4-4C4F-95D3-85E7C701D6D0}" dt="2019-09-22T19:07:41.575" v="1822" actId="20577"/>
          <ac:spMkLst>
            <pc:docMk/>
            <pc:sldMk cId="3431168075" sldId="275"/>
            <ac:spMk id="3" creationId="{303A1574-0545-4C0B-BD92-A9A90F81E630}"/>
          </ac:spMkLst>
        </pc:spChg>
        <pc:spChg chg="add">
          <ac:chgData name="ivan.cuzic1@skole.hr" userId="df63c021-0675-4d8c-a9d6-36d6c01b34a5" providerId="ADAL" clId="{9BC2D499-C6E4-4C4F-95D3-85E7C701D6D0}" dt="2019-09-22T13:01:13.147" v="1456" actId="26606"/>
          <ac:spMkLst>
            <pc:docMk/>
            <pc:sldMk cId="3431168075" sldId="275"/>
            <ac:spMk id="8" creationId="{5B336162-B533-4EFE-8BB3-8EBB4A5E32F8}"/>
          </ac:spMkLst>
        </pc:spChg>
      </pc:sldChg>
    </pc:docChg>
  </pc:docChgLst>
  <pc:docChgLst>
    <pc:chgData name="ivan.cuzic1@skole.hr" userId="df63c021-0675-4d8c-a9d6-36d6c01b34a5" providerId="ADAL" clId="{EA320488-B180-4717-BA11-7140A64F7F9A}"/>
    <pc:docChg chg="undo custSel mod addSld delSld modSld sldOrd">
      <pc:chgData name="ivan.cuzic1@skole.hr" userId="df63c021-0675-4d8c-a9d6-36d6c01b34a5" providerId="ADAL" clId="{EA320488-B180-4717-BA11-7140A64F7F9A}" dt="2019-09-22T10:49:28.160" v="2191" actId="478"/>
      <pc:docMkLst>
        <pc:docMk/>
      </pc:docMkLst>
      <pc:sldChg chg="modSp">
        <pc:chgData name="ivan.cuzic1@skole.hr" userId="df63c021-0675-4d8c-a9d6-36d6c01b34a5" providerId="ADAL" clId="{EA320488-B180-4717-BA11-7140A64F7F9A}" dt="2019-09-22T09:43:31.942" v="32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EA320488-B180-4717-BA11-7140A64F7F9A}" dt="2019-09-22T09:43:31.942" v="32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EA320488-B180-4717-BA11-7140A64F7F9A}" dt="2019-09-22T09:43:48.582" v="33" actId="2696"/>
        <pc:sldMkLst>
          <pc:docMk/>
          <pc:sldMk cId="69122079" sldId="257"/>
        </pc:sldMkLst>
      </pc:sldChg>
      <pc:sldChg chg="addSp modSp add mod setBg modNotesTx">
        <pc:chgData name="ivan.cuzic1@skole.hr" userId="df63c021-0675-4d8c-a9d6-36d6c01b34a5" providerId="ADAL" clId="{EA320488-B180-4717-BA11-7140A64F7F9A}" dt="2019-09-22T09:54:41.679" v="209" actId="20577"/>
        <pc:sldMkLst>
          <pc:docMk/>
          <pc:sldMk cId="3418211608" sldId="257"/>
        </pc:sldMkLst>
        <pc:spChg chg="mod">
          <ac:chgData name="ivan.cuzic1@skole.hr" userId="df63c021-0675-4d8c-a9d6-36d6c01b34a5" providerId="ADAL" clId="{EA320488-B180-4717-BA11-7140A64F7F9A}" dt="2019-09-22T09:54:07.743" v="199" actId="26606"/>
          <ac:spMkLst>
            <pc:docMk/>
            <pc:sldMk cId="3418211608" sldId="257"/>
            <ac:spMk id="2" creationId="{CEFDCFF8-C483-46DC-A12C-DB8EDD090542}"/>
          </ac:spMkLst>
        </pc:spChg>
        <pc:spChg chg="mod ord">
          <ac:chgData name="ivan.cuzic1@skole.hr" userId="df63c021-0675-4d8c-a9d6-36d6c01b34a5" providerId="ADAL" clId="{EA320488-B180-4717-BA11-7140A64F7F9A}" dt="2019-09-22T09:54:19.789" v="200" actId="255"/>
          <ac:spMkLst>
            <pc:docMk/>
            <pc:sldMk cId="3418211608" sldId="257"/>
            <ac:spMk id="3" creationId="{E28FD303-95A0-4C12-8162-A195068F3B29}"/>
          </ac:spMkLst>
        </pc:spChg>
        <pc:picChg chg="add mod">
          <ac:chgData name="ivan.cuzic1@skole.hr" userId="df63c021-0675-4d8c-a9d6-36d6c01b34a5" providerId="ADAL" clId="{EA320488-B180-4717-BA11-7140A64F7F9A}" dt="2019-09-22T09:54:07.743" v="199" actId="26606"/>
          <ac:picMkLst>
            <pc:docMk/>
            <pc:sldMk cId="3418211608" sldId="257"/>
            <ac:picMk id="5" creationId="{B5DF8C18-F35C-4AFB-9313-6F31EF1CA730}"/>
          </ac:picMkLst>
        </pc:picChg>
        <pc:cxnChg chg="add">
          <ac:chgData name="ivan.cuzic1@skole.hr" userId="df63c021-0675-4d8c-a9d6-36d6c01b34a5" providerId="ADAL" clId="{EA320488-B180-4717-BA11-7140A64F7F9A}" dt="2019-09-22T09:54:07.743" v="199" actId="26606"/>
          <ac:cxnSpMkLst>
            <pc:docMk/>
            <pc:sldMk cId="3418211608" sldId="257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EA320488-B180-4717-BA11-7140A64F7F9A}" dt="2019-09-22T09:56:51.940" v="349" actId="26606"/>
        <pc:sldMkLst>
          <pc:docMk/>
          <pc:sldMk cId="1262093710" sldId="258"/>
        </pc:sldMkLst>
        <pc:spChg chg="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2" creationId="{E6BC30FE-8D39-4335-BCEA-61F7904C3B3E}"/>
          </ac:spMkLst>
        </pc:spChg>
        <pc:spChg chg="del 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3" creationId="{67787F7F-BAAF-409F-8EB6-18F9FC5268DB}"/>
          </ac:spMkLst>
        </pc:spChg>
        <pc:spChg chg="ad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09:56:51.940" v="349" actId="26606"/>
          <ac:graphicFrameMkLst>
            <pc:docMk/>
            <pc:sldMk cId="1262093710" sldId="258"/>
            <ac:graphicFrameMk id="5" creationId="{19C922EB-13C8-4AC9-AB16-549E18630C40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1.550" v="34" actId="2696"/>
        <pc:sldMkLst>
          <pc:docMk/>
          <pc:sldMk cId="1282757829" sldId="258"/>
        </pc:sldMkLst>
      </pc:sldChg>
      <pc:sldChg chg="addSp delSp modSp add mod setBg">
        <pc:chgData name="ivan.cuzic1@skole.hr" userId="df63c021-0675-4d8c-a9d6-36d6c01b34a5" providerId="ADAL" clId="{EA320488-B180-4717-BA11-7140A64F7F9A}" dt="2019-09-22T09:59:37.231" v="501" actId="26606"/>
        <pc:sldMkLst>
          <pc:docMk/>
          <pc:sldMk cId="1003274742" sldId="259"/>
        </pc:sldMkLst>
        <pc:spChg chg="mo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2" creationId="{A71E2241-B11C-409F-805A-19435E5723BC}"/>
          </ac:spMkLst>
        </pc:spChg>
        <pc:spChg chg="del mod">
          <ac:chgData name="ivan.cuzic1@skole.hr" userId="df63c021-0675-4d8c-a9d6-36d6c01b34a5" providerId="ADAL" clId="{EA320488-B180-4717-BA11-7140A64F7F9A}" dt="2019-09-22T09:59:13.810" v="498" actId="26606"/>
          <ac:spMkLst>
            <pc:docMk/>
            <pc:sldMk cId="1003274742" sldId="259"/>
            <ac:spMk id="3" creationId="{43249B1E-4337-4C21-AB0E-3B0A81252E65}"/>
          </ac:spMkLst>
        </pc:spChg>
        <pc:spChg chg="add del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EA320488-B180-4717-BA11-7140A64F7F9A}" dt="2019-09-22T09:59:37.185" v="500" actId="26606"/>
          <ac:spMkLst>
            <pc:docMk/>
            <pc:sldMk cId="1003274742" sldId="259"/>
            <ac:spMk id="15" creationId="{46C2E80F-49A6-4372-B103-219D417A55ED}"/>
          </ac:spMkLst>
        </pc:spChg>
        <pc:spChg chg="ad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7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09:59:37.231" v="501" actId="26606"/>
          <ac:graphicFrameMkLst>
            <pc:docMk/>
            <pc:sldMk cId="1003274742" sldId="259"/>
            <ac:graphicFrameMk id="5" creationId="{6EF3EF09-E398-47CB-9609-DB0FF38B78BA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2.457" v="35" actId="2696"/>
        <pc:sldMkLst>
          <pc:docMk/>
          <pc:sldMk cId="1021978975" sldId="259"/>
        </pc:sldMkLst>
      </pc:sldChg>
      <pc:sldChg chg="del">
        <pc:chgData name="ivan.cuzic1@skole.hr" userId="df63c021-0675-4d8c-a9d6-36d6c01b34a5" providerId="ADAL" clId="{EA320488-B180-4717-BA11-7140A64F7F9A}" dt="2019-09-22T09:43:53.347" v="36" actId="2696"/>
        <pc:sldMkLst>
          <pc:docMk/>
          <pc:sldMk cId="1820811276" sldId="260"/>
        </pc:sldMkLst>
      </pc:sldChg>
      <pc:sldChg chg="addSp delSp modSp add mod setBg">
        <pc:chgData name="ivan.cuzic1@skole.hr" userId="df63c021-0675-4d8c-a9d6-36d6c01b34a5" providerId="ADAL" clId="{EA320488-B180-4717-BA11-7140A64F7F9A}" dt="2019-09-22T10:02:49.100" v="618" actId="26606"/>
        <pc:sldMkLst>
          <pc:docMk/>
          <pc:sldMk cId="2797622438" sldId="260"/>
        </pc:sldMkLst>
        <pc:spChg chg="mo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2" creationId="{A60C5C1B-224C-4F47-A4DD-66F5BCC424A2}"/>
          </ac:spMkLst>
        </pc:spChg>
        <pc:spChg chg="del mod">
          <ac:chgData name="ivan.cuzic1@skole.hr" userId="df63c021-0675-4d8c-a9d6-36d6c01b34a5" providerId="ADAL" clId="{EA320488-B180-4717-BA11-7140A64F7F9A}" dt="2019-09-22T10:02:24.257" v="617" actId="26606"/>
          <ac:spMkLst>
            <pc:docMk/>
            <pc:sldMk cId="2797622438" sldId="260"/>
            <ac:spMk id="3" creationId="{35E203A7-ABE4-404F-9012-2E483F99EADD}"/>
          </ac:spMkLst>
        </pc:spChg>
        <pc:spChg chg="add del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0" creationId="{42A5316D-ED2F-4F89-B4B4-8D9240B1A348}"/>
          </ac:spMkLst>
        </pc:spChg>
        <pc:spChg chg="ad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5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10:02:49.100" v="618" actId="26606"/>
          <ac:graphicFrameMkLst>
            <pc:docMk/>
            <pc:sldMk cId="2797622438" sldId="260"/>
            <ac:graphicFrameMk id="5" creationId="{E2C605A4-4EBC-4C15-A85A-D24D41294767}"/>
          </ac:graphicFrameMkLst>
        </pc:graphicFrameChg>
      </pc:sldChg>
      <pc:sldChg chg="addSp delSp modSp add mod setBg modNotesTx">
        <pc:chgData name="ivan.cuzic1@skole.hr" userId="df63c021-0675-4d8c-a9d6-36d6c01b34a5" providerId="ADAL" clId="{EA320488-B180-4717-BA11-7140A64F7F9A}" dt="2019-09-22T10:08:32.463" v="911" actId="26606"/>
        <pc:sldMkLst>
          <pc:docMk/>
          <pc:sldMk cId="2364620808" sldId="261"/>
        </pc:sldMkLst>
        <pc:spChg chg="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2" creationId="{88132218-9EFF-4560-89A9-DEB503EB0519}"/>
          </ac:spMkLst>
        </pc:spChg>
        <pc:spChg chg="del 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3" creationId="{ACA4F6EA-C040-4D1F-8F2C-6ED00C6D2C6C}"/>
          </ac:spMkLst>
        </pc:spChg>
        <pc:spChg chg="ad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08:32.463" v="911" actId="26606"/>
          <ac:graphicFrameMkLst>
            <pc:docMk/>
            <pc:sldMk cId="2364620808" sldId="261"/>
            <ac:graphicFrameMk id="5" creationId="{A19E7691-5CE8-4DD7-9C8D-CB7EA577CD15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4.144" v="37" actId="2696"/>
        <pc:sldMkLst>
          <pc:docMk/>
          <pc:sldMk cId="3212673452" sldId="261"/>
        </pc:sldMkLst>
      </pc:sldChg>
      <pc:sldChg chg="del">
        <pc:chgData name="ivan.cuzic1@skole.hr" userId="df63c021-0675-4d8c-a9d6-36d6c01b34a5" providerId="ADAL" clId="{EA320488-B180-4717-BA11-7140A64F7F9A}" dt="2019-09-22T09:43:55.035" v="38" actId="2696"/>
        <pc:sldMkLst>
          <pc:docMk/>
          <pc:sldMk cId="1329602817" sldId="262"/>
        </pc:sldMkLst>
      </pc:sldChg>
      <pc:sldChg chg="addSp delSp modSp add mod setBg setClrOvrMap">
        <pc:chgData name="ivan.cuzic1@skole.hr" userId="df63c021-0675-4d8c-a9d6-36d6c01b34a5" providerId="ADAL" clId="{EA320488-B180-4717-BA11-7140A64F7F9A}" dt="2019-09-22T10:12:03.534" v="1024" actId="122"/>
        <pc:sldMkLst>
          <pc:docMk/>
          <pc:sldMk cId="3662881413" sldId="262"/>
        </pc:sldMkLst>
        <pc:spChg chg="mod">
          <ac:chgData name="ivan.cuzic1@skole.hr" userId="df63c021-0675-4d8c-a9d6-36d6c01b34a5" providerId="ADAL" clId="{EA320488-B180-4717-BA11-7140A64F7F9A}" dt="2019-09-22T10:11:35.472" v="1022" actId="1076"/>
          <ac:spMkLst>
            <pc:docMk/>
            <pc:sldMk cId="3662881413" sldId="262"/>
            <ac:spMk id="2" creationId="{E23E0B07-6610-4FBF-833E-295641D9B0A4}"/>
          </ac:spMkLst>
        </pc:spChg>
        <pc:spChg chg="mod">
          <ac:chgData name="ivan.cuzic1@skole.hr" userId="df63c021-0675-4d8c-a9d6-36d6c01b34a5" providerId="ADAL" clId="{EA320488-B180-4717-BA11-7140A64F7F9A}" dt="2019-09-22T10:12:03.534" v="1024" actId="122"/>
          <ac:spMkLst>
            <pc:docMk/>
            <pc:sldMk cId="3662881413" sldId="262"/>
            <ac:spMk id="3" creationId="{92B6C38D-80DC-4465-92CC-03CACABADDC7}"/>
          </ac:spMkLst>
        </pc:spChg>
        <pc:spChg chg="add del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8" creationId="{793EF0C2-EE57-40DD-B754-BF1477FABABB}"/>
          </ac:spMkLst>
        </pc:spChg>
        <pc:spChg chg="add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13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11:08.770" v="1018" actId="26606"/>
          <ac:picMkLst>
            <pc:docMk/>
            <pc:sldMk cId="3662881413" sldId="262"/>
            <ac:picMk id="5" creationId="{920224AF-DED8-4EDC-8CDE-643D1BE077C2}"/>
          </ac:picMkLst>
        </pc:picChg>
      </pc:sldChg>
      <pc:sldChg chg="addSp delSp modSp add mod setBg">
        <pc:chgData name="ivan.cuzic1@skole.hr" userId="df63c021-0675-4d8c-a9d6-36d6c01b34a5" providerId="ADAL" clId="{EA320488-B180-4717-BA11-7140A64F7F9A}" dt="2019-09-22T10:16:21.634" v="1140" actId="26606"/>
        <pc:sldMkLst>
          <pc:docMk/>
          <pc:sldMk cId="2857099435" sldId="263"/>
        </pc:sldMkLst>
        <pc:spChg chg="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2" creationId="{6F9E4210-35A2-47C1-8CDA-81676856C4AB}"/>
          </ac:spMkLst>
        </pc:spChg>
        <pc:spChg chg="del 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3" creationId="{5EEFAD57-0525-4301-B152-28CFBF1A6ACB}"/>
          </ac:spMkLst>
        </pc:spChg>
        <pc:spChg chg="ad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6:21.634" v="1140" actId="26606"/>
          <ac:graphicFrameMkLst>
            <pc:docMk/>
            <pc:sldMk cId="2857099435" sldId="263"/>
            <ac:graphicFrameMk id="5" creationId="{95F5374E-F50D-4F2D-916C-7260814057CB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5.831" v="39" actId="2696"/>
        <pc:sldMkLst>
          <pc:docMk/>
          <pc:sldMk cId="4108491809" sldId="263"/>
        </pc:sldMkLst>
      </pc:sldChg>
      <pc:sldChg chg="del">
        <pc:chgData name="ivan.cuzic1@skole.hr" userId="df63c021-0675-4d8c-a9d6-36d6c01b34a5" providerId="ADAL" clId="{EA320488-B180-4717-BA11-7140A64F7F9A}" dt="2019-09-22T09:43:56.785" v="40" actId="2696"/>
        <pc:sldMkLst>
          <pc:docMk/>
          <pc:sldMk cId="1499629008" sldId="264"/>
        </pc:sldMkLst>
      </pc:sldChg>
      <pc:sldChg chg="addSp delSp modSp add mod setBg">
        <pc:chgData name="ivan.cuzic1@skole.hr" userId="df63c021-0675-4d8c-a9d6-36d6c01b34a5" providerId="ADAL" clId="{EA320488-B180-4717-BA11-7140A64F7F9A}" dt="2019-09-22T10:19:50.237" v="1278" actId="26606"/>
        <pc:sldMkLst>
          <pc:docMk/>
          <pc:sldMk cId="1786712258" sldId="264"/>
        </pc:sldMkLst>
        <pc:spChg chg="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2" creationId="{07955FB3-2A87-49C6-AB82-2B5EA70D04D2}"/>
          </ac:spMkLst>
        </pc:spChg>
        <pc:spChg chg="del 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3" creationId="{D300855E-B235-41DF-B0D6-054E42F984DF}"/>
          </ac:spMkLst>
        </pc:spChg>
        <pc:spChg chg="ad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9:50.237" v="1278" actId="26606"/>
          <ac:graphicFrameMkLst>
            <pc:docMk/>
            <pc:sldMk cId="1786712258" sldId="264"/>
            <ac:graphicFrameMk id="5" creationId="{1A597E5C-169A-4BE5-8E55-4F0C3469C30C}"/>
          </ac:graphicFrameMkLst>
        </pc:graphicFrameChg>
      </pc:sldChg>
      <pc:sldChg chg="addSp delSp modSp add mod ord setBg modNotesTx">
        <pc:chgData name="ivan.cuzic1@skole.hr" userId="df63c021-0675-4d8c-a9d6-36d6c01b34a5" providerId="ADAL" clId="{EA320488-B180-4717-BA11-7140A64F7F9A}" dt="2019-09-22T10:24:17.290" v="1359"/>
        <pc:sldMkLst>
          <pc:docMk/>
          <pc:sldMk cId="2592953981" sldId="265"/>
        </pc:sldMkLst>
        <pc:spChg chg="mo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2" creationId="{5F052B4C-057A-406A-B548-5F1936ABCEDD}"/>
          </ac:spMkLst>
        </pc:spChg>
        <pc:spChg chg="del">
          <ac:chgData name="ivan.cuzic1@skole.hr" userId="df63c021-0675-4d8c-a9d6-36d6c01b34a5" providerId="ADAL" clId="{EA320488-B180-4717-BA11-7140A64F7F9A}" dt="2019-09-22T10:23:03.230" v="1281"/>
          <ac:spMkLst>
            <pc:docMk/>
            <pc:sldMk cId="2592953981" sldId="265"/>
            <ac:spMk id="3" creationId="{423568D0-2551-40DB-BFF7-14144F8D88EE}"/>
          </ac:spMkLst>
        </pc:spChg>
        <pc:spChg chg="ad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10" creationId="{823AC064-BC96-4F32-8AE1-B2FD38754823}"/>
          </ac:spMkLst>
        </pc:spChg>
        <pc:picChg chg="add mod">
          <ac:chgData name="ivan.cuzic1@skole.hr" userId="df63c021-0675-4d8c-a9d6-36d6c01b34a5" providerId="ADAL" clId="{EA320488-B180-4717-BA11-7140A64F7F9A}" dt="2019-09-22T10:24:04.884" v="1358" actId="26606"/>
          <ac:picMkLst>
            <pc:docMk/>
            <pc:sldMk cId="2592953981" sldId="265"/>
            <ac:picMk id="5" creationId="{E18901D5-ACAE-45BD-A355-FD6A2F29D613}"/>
          </ac:picMkLst>
        </pc:picChg>
        <pc:cxnChg chg="add">
          <ac:chgData name="ivan.cuzic1@skole.hr" userId="df63c021-0675-4d8c-a9d6-36d6c01b34a5" providerId="ADAL" clId="{EA320488-B180-4717-BA11-7140A64F7F9A}" dt="2019-09-22T10:24:04.884" v="1358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EA320488-B180-4717-BA11-7140A64F7F9A}" dt="2019-09-22T09:43:57.660" v="41" actId="2696"/>
        <pc:sldMkLst>
          <pc:docMk/>
          <pc:sldMk cId="2616867624" sldId="265"/>
        </pc:sldMkLst>
      </pc:sldChg>
      <pc:sldChg chg="del">
        <pc:chgData name="ivan.cuzic1@skole.hr" userId="df63c021-0675-4d8c-a9d6-36d6c01b34a5" providerId="ADAL" clId="{EA320488-B180-4717-BA11-7140A64F7F9A}" dt="2019-09-22T09:43:58.722" v="42" actId="2696"/>
        <pc:sldMkLst>
          <pc:docMk/>
          <pc:sldMk cId="2011151863" sldId="266"/>
        </pc:sldMkLst>
      </pc:sldChg>
      <pc:sldChg chg="addSp delSp modSp add mod setBg modNotesTx">
        <pc:chgData name="ivan.cuzic1@skole.hr" userId="df63c021-0675-4d8c-a9d6-36d6c01b34a5" providerId="ADAL" clId="{EA320488-B180-4717-BA11-7140A64F7F9A}" dt="2019-09-22T10:31:36.588" v="1611" actId="20577"/>
        <pc:sldMkLst>
          <pc:docMk/>
          <pc:sldMk cId="2437703997" sldId="266"/>
        </pc:sldMkLst>
        <pc:spChg chg="mod">
          <ac:chgData name="ivan.cuzic1@skole.hr" userId="df63c021-0675-4d8c-a9d6-36d6c01b34a5" providerId="ADAL" clId="{EA320488-B180-4717-BA11-7140A64F7F9A}" dt="2019-09-22T10:27:25.815" v="1388" actId="26606"/>
          <ac:spMkLst>
            <pc:docMk/>
            <pc:sldMk cId="2437703997" sldId="266"/>
            <ac:spMk id="2" creationId="{3E363CDA-8A98-477E-BFB0-0C869DC604B5}"/>
          </ac:spMkLst>
        </pc:spChg>
        <pc:spChg chg="del">
          <ac:chgData name="ivan.cuzic1@skole.hr" userId="df63c021-0675-4d8c-a9d6-36d6c01b34a5" providerId="ADAL" clId="{EA320488-B180-4717-BA11-7140A64F7F9A}" dt="2019-09-22T10:26:22.661" v="1362"/>
          <ac:spMkLst>
            <pc:docMk/>
            <pc:sldMk cId="2437703997" sldId="266"/>
            <ac:spMk id="3" creationId="{160268D7-84D3-4437-B379-EFBCA6F034BC}"/>
          </ac:spMkLst>
        </pc:spChg>
        <pc:spChg chg="add mod">
          <ac:chgData name="ivan.cuzic1@skole.hr" userId="df63c021-0675-4d8c-a9d6-36d6c01b34a5" providerId="ADAL" clId="{EA320488-B180-4717-BA11-7140A64F7F9A}" dt="2019-09-22T10:30:33.652" v="1528" actId="255"/>
          <ac:spMkLst>
            <pc:docMk/>
            <pc:sldMk cId="2437703997" sldId="266"/>
            <ac:spMk id="9" creationId="{1AFA59A8-5509-4B73-B35B-1FAD0FCC42EF}"/>
          </ac:spMkLst>
        </pc:spChg>
        <pc:picChg chg="add mod">
          <ac:chgData name="ivan.cuzic1@skole.hr" userId="df63c021-0675-4d8c-a9d6-36d6c01b34a5" providerId="ADAL" clId="{EA320488-B180-4717-BA11-7140A64F7F9A}" dt="2019-09-22T10:27:25.815" v="1388" actId="26606"/>
          <ac:picMkLst>
            <pc:docMk/>
            <pc:sldMk cId="2437703997" sldId="266"/>
            <ac:picMk id="5" creationId="{83D68807-35B9-4CAD-BE9D-048343BEFA49}"/>
          </ac:picMkLst>
        </pc:picChg>
        <pc:cxnChg chg="add">
          <ac:chgData name="ivan.cuzic1@skole.hr" userId="df63c021-0675-4d8c-a9d6-36d6c01b34a5" providerId="ADAL" clId="{EA320488-B180-4717-BA11-7140A64F7F9A}" dt="2019-09-22T10:27:25.815" v="1388" actId="26606"/>
          <ac:cxnSpMkLst>
            <pc:docMk/>
            <pc:sldMk cId="2437703997" sldId="266"/>
            <ac:cxnSpMk id="12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EA320488-B180-4717-BA11-7140A64F7F9A}" dt="2019-09-22T10:36:11.672" v="1636" actId="122"/>
        <pc:sldMkLst>
          <pc:docMk/>
          <pc:sldMk cId="2139339156" sldId="267"/>
        </pc:sldMkLst>
        <pc:spChg chg="mod">
          <ac:chgData name="ivan.cuzic1@skole.hr" userId="df63c021-0675-4d8c-a9d6-36d6c01b34a5" providerId="ADAL" clId="{EA320488-B180-4717-BA11-7140A64F7F9A}" dt="2019-09-22T10:36:11.672" v="1636" actId="122"/>
          <ac:spMkLst>
            <pc:docMk/>
            <pc:sldMk cId="2139339156" sldId="267"/>
            <ac:spMk id="2" creationId="{C9EBCD1D-7F1D-4FE6-8BDE-F1510524BC44}"/>
          </ac:spMkLst>
        </pc:spChg>
        <pc:spChg chg="mod">
          <ac:chgData name="ivan.cuzic1@skole.hr" userId="df63c021-0675-4d8c-a9d6-36d6c01b34a5" providerId="ADAL" clId="{EA320488-B180-4717-BA11-7140A64F7F9A}" dt="2019-09-22T10:36:02.844" v="1633" actId="255"/>
          <ac:spMkLst>
            <pc:docMk/>
            <pc:sldMk cId="2139339156" sldId="267"/>
            <ac:spMk id="3" creationId="{9951B696-EF06-4712-B303-18BE6935FEF0}"/>
          </ac:spMkLst>
        </pc:spChg>
        <pc:spChg chg="add del mod">
          <ac:chgData name="ivan.cuzic1@skole.hr" userId="df63c021-0675-4d8c-a9d6-36d6c01b34a5" providerId="ADAL" clId="{EA320488-B180-4717-BA11-7140A64F7F9A}" dt="2019-09-22T10:35:05.424" v="1627" actId="26606"/>
          <ac:spMkLst>
            <pc:docMk/>
            <pc:sldMk cId="2139339156" sldId="267"/>
            <ac:spMk id="4" creationId="{4715F4A3-67A2-48BC-8C81-C0240BE5A03A}"/>
          </ac:spMkLst>
        </pc:spChg>
        <pc:spChg chg="add">
          <ac:chgData name="ivan.cuzic1@skole.hr" userId="df63c021-0675-4d8c-a9d6-36d6c01b34a5" providerId="ADAL" clId="{EA320488-B180-4717-BA11-7140A64F7F9A}" dt="2019-09-22T10:35:52.110" v="1631" actId="26606"/>
          <ac:spMkLst>
            <pc:docMk/>
            <pc:sldMk cId="2139339156" sldId="267"/>
            <ac:spMk id="11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35:52.110" v="1631" actId="26606"/>
          <ac:picMkLst>
            <pc:docMk/>
            <pc:sldMk cId="2139339156" sldId="267"/>
            <ac:picMk id="6" creationId="{B097EDF9-C45E-48C5-B385-CCF5A7D3EFB3}"/>
          </ac:picMkLst>
        </pc:picChg>
      </pc:sldChg>
      <pc:sldChg chg="del">
        <pc:chgData name="ivan.cuzic1@skole.hr" userId="df63c021-0675-4d8c-a9d6-36d6c01b34a5" providerId="ADAL" clId="{EA320488-B180-4717-BA11-7140A64F7F9A}" dt="2019-09-22T09:43:59.503" v="43" actId="2696"/>
        <pc:sldMkLst>
          <pc:docMk/>
          <pc:sldMk cId="2344318273" sldId="267"/>
        </pc:sldMkLst>
      </pc:sldChg>
      <pc:sldChg chg="modSp add del">
        <pc:chgData name="ivan.cuzic1@skole.hr" userId="df63c021-0675-4d8c-a9d6-36d6c01b34a5" providerId="ADAL" clId="{EA320488-B180-4717-BA11-7140A64F7F9A}" dt="2019-09-22T10:36:56.686" v="1640"/>
        <pc:sldMkLst>
          <pc:docMk/>
          <pc:sldMk cId="658209738" sldId="268"/>
        </pc:sldMkLst>
        <pc:spChg chg="mod">
          <ac:chgData name="ivan.cuzic1@skole.hr" userId="df63c021-0675-4d8c-a9d6-36d6c01b34a5" providerId="ADAL" clId="{EA320488-B180-4717-BA11-7140A64F7F9A}" dt="2019-09-22T10:36:56.686" v="1640"/>
          <ac:spMkLst>
            <pc:docMk/>
            <pc:sldMk cId="658209738" sldId="268"/>
            <ac:spMk id="2" creationId="{78542265-34EE-4908-85E7-69CC31F352F8}"/>
          </ac:spMkLst>
        </pc:spChg>
      </pc:sldChg>
      <pc:sldChg chg="del">
        <pc:chgData name="ivan.cuzic1@skole.hr" userId="df63c021-0675-4d8c-a9d6-36d6c01b34a5" providerId="ADAL" clId="{EA320488-B180-4717-BA11-7140A64F7F9A}" dt="2019-09-22T09:44:00.316" v="44" actId="2696"/>
        <pc:sldMkLst>
          <pc:docMk/>
          <pc:sldMk cId="1634851259" sldId="268"/>
        </pc:sldMkLst>
      </pc:sldChg>
      <pc:sldChg chg="addSp delSp modSp add mod setBg">
        <pc:chgData name="ivan.cuzic1@skole.hr" userId="df63c021-0675-4d8c-a9d6-36d6c01b34a5" providerId="ADAL" clId="{EA320488-B180-4717-BA11-7140A64F7F9A}" dt="2019-09-22T10:39:20.212" v="1726" actId="26606"/>
        <pc:sldMkLst>
          <pc:docMk/>
          <pc:sldMk cId="1802258967" sldId="268"/>
        </pc:sldMkLst>
        <pc:spChg chg="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2" creationId="{9860BFCD-0659-43DF-B256-AA45FBDDEE7F}"/>
          </ac:spMkLst>
        </pc:spChg>
        <pc:spChg chg="del 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3" creationId="{25EDE193-69A8-4CA9-BA9E-FD0DA5670B37}"/>
          </ac:spMkLst>
        </pc:spChg>
        <pc:spChg chg="ad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39:20.212" v="1726" actId="26606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addSp delSp modSp add mod setBg">
        <pc:chgData name="ivan.cuzic1@skole.hr" userId="df63c021-0675-4d8c-a9d6-36d6c01b34a5" providerId="ADAL" clId="{EA320488-B180-4717-BA11-7140A64F7F9A}" dt="2019-09-22T10:42:10.769" v="1907" actId="26606"/>
        <pc:sldMkLst>
          <pc:docMk/>
          <pc:sldMk cId="2217522482" sldId="269"/>
        </pc:sldMkLst>
        <pc:spChg chg="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2" creationId="{3745D906-01E5-40E4-BEF6-EF96B5BC22A7}"/>
          </ac:spMkLst>
        </pc:spChg>
        <pc:spChg chg="del 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3" creationId="{70F92F23-71F8-403D-BB17-717418B3DEC3}"/>
          </ac:spMkLst>
        </pc:spChg>
        <pc:spChg chg="ad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2:10.769" v="1907" actId="26606"/>
          <ac:graphicFrameMkLst>
            <pc:docMk/>
            <pc:sldMk cId="2217522482" sldId="269"/>
            <ac:graphicFrameMk id="5" creationId="{3052CC36-9E40-4B84-A217-792835F1929C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1.284" v="45" actId="2696"/>
        <pc:sldMkLst>
          <pc:docMk/>
          <pc:sldMk cId="3762700642" sldId="269"/>
        </pc:sldMkLst>
      </pc:sldChg>
      <pc:sldChg chg="addSp delSp modSp add mod setBg">
        <pc:chgData name="ivan.cuzic1@skole.hr" userId="df63c021-0675-4d8c-a9d6-36d6c01b34a5" providerId="ADAL" clId="{EA320488-B180-4717-BA11-7140A64F7F9A}" dt="2019-09-22T10:46:12.839" v="2141" actId="26606"/>
        <pc:sldMkLst>
          <pc:docMk/>
          <pc:sldMk cId="2331891120" sldId="270"/>
        </pc:sldMkLst>
        <pc:spChg chg="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2" creationId="{C980F0C2-E3F9-4A86-B1B4-19CEA737912E}"/>
          </ac:spMkLst>
        </pc:spChg>
        <pc:spChg chg="del 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3" creationId="{46E8A383-9048-4D10-8632-38BB2C1A9CC7}"/>
          </ac:spMkLst>
        </pc:spChg>
        <pc:spChg chg="ad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6:12.839" v="2141" actId="26606"/>
          <ac:graphicFrameMkLst>
            <pc:docMk/>
            <pc:sldMk cId="2331891120" sldId="270"/>
            <ac:graphicFrameMk id="5" creationId="{1B9770B3-FB96-4554-9979-DBC71C160369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2.081" v="46" actId="2696"/>
        <pc:sldMkLst>
          <pc:docMk/>
          <pc:sldMk cId="3487775491" sldId="270"/>
        </pc:sldMkLst>
      </pc:sldChg>
      <pc:sldChg chg="del">
        <pc:chgData name="ivan.cuzic1@skole.hr" userId="df63c021-0675-4d8c-a9d6-36d6c01b34a5" providerId="ADAL" clId="{EA320488-B180-4717-BA11-7140A64F7F9A}" dt="2019-09-22T09:44:02.925" v="47" actId="2696"/>
        <pc:sldMkLst>
          <pc:docMk/>
          <pc:sldMk cId="352603437" sldId="271"/>
        </pc:sldMkLst>
      </pc:sldChg>
      <pc:sldChg chg="addSp delSp modSp add mod setBg">
        <pc:chgData name="ivan.cuzic1@skole.hr" userId="df63c021-0675-4d8c-a9d6-36d6c01b34a5" providerId="ADAL" clId="{EA320488-B180-4717-BA11-7140A64F7F9A}" dt="2019-09-22T10:49:28.160" v="2191" actId="478"/>
        <pc:sldMkLst>
          <pc:docMk/>
          <pc:sldMk cId="2914253610" sldId="271"/>
        </pc:sldMkLst>
        <pc:spChg chg="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2" creationId="{C9FEE28E-238A-44C9-B1D7-C9387DDC29FF}"/>
          </ac:spMkLst>
        </pc:spChg>
        <pc:spChg chg="del 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3" creationId="{44AC1058-3923-4B8B-9D83-C29C4057E9CE}"/>
          </ac:spMkLst>
        </pc:spChg>
        <pc:spChg chg="ad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10" creationId="{46C2E80F-49A6-4372-B103-219D417A55ED}"/>
          </ac:spMkLst>
        </pc:spChg>
        <pc:graphicFrameChg chg="add mod">
          <ac:chgData name="ivan.cuzic1@skole.hr" userId="df63c021-0675-4d8c-a9d6-36d6c01b34a5" providerId="ADAL" clId="{EA320488-B180-4717-BA11-7140A64F7F9A}" dt="2019-09-22T10:49:28.160" v="2191" actId="478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3.816" v="48" actId="2696"/>
        <pc:sldMkLst>
          <pc:docMk/>
          <pc:sldMk cId="554099997" sldId="272"/>
        </pc:sldMkLst>
      </pc:sldChg>
      <pc:sldChg chg="del">
        <pc:chgData name="ivan.cuzic1@skole.hr" userId="df63c021-0675-4d8c-a9d6-36d6c01b34a5" providerId="ADAL" clId="{EA320488-B180-4717-BA11-7140A64F7F9A}" dt="2019-09-22T09:44:04.691" v="49" actId="2696"/>
        <pc:sldMkLst>
          <pc:docMk/>
          <pc:sldMk cId="3707613413" sldId="273"/>
        </pc:sldMkLst>
      </pc:sldChg>
      <pc:sldChg chg="del">
        <pc:chgData name="ivan.cuzic1@skole.hr" userId="df63c021-0675-4d8c-a9d6-36d6c01b34a5" providerId="ADAL" clId="{EA320488-B180-4717-BA11-7140A64F7F9A}" dt="2019-09-22T09:44:05.940" v="50" actId="2696"/>
        <pc:sldMkLst>
          <pc:docMk/>
          <pc:sldMk cId="2770388944" sldId="274"/>
        </pc:sldMkLst>
      </pc:sldChg>
      <pc:sldChg chg="del">
        <pc:chgData name="ivan.cuzic1@skole.hr" userId="df63c021-0675-4d8c-a9d6-36d6c01b34a5" providerId="ADAL" clId="{EA320488-B180-4717-BA11-7140A64F7F9A}" dt="2019-09-22T09:44:08.425" v="51" actId="2696"/>
        <pc:sldMkLst>
          <pc:docMk/>
          <pc:sldMk cId="250883893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25A66-A055-4DF2-A8E3-0BA52F46BC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AF6AF8-DF15-4AD7-B428-36CE54F3941B}">
      <dgm:prSet/>
      <dgm:spPr/>
      <dgm:t>
        <a:bodyPr/>
        <a:lstStyle/>
        <a:p>
          <a:r>
            <a:rPr lang="hr-HR" dirty="0" smtClean="0"/>
            <a:t>- </a:t>
          </a:r>
          <a:r>
            <a:rPr lang="en-US" dirty="0" smtClean="0"/>
            <a:t>VIII</a:t>
          </a:r>
          <a:r>
            <a:rPr lang="en-US" dirty="0"/>
            <a:t>. </a:t>
          </a:r>
          <a:r>
            <a:rPr lang="en-US" dirty="0" err="1"/>
            <a:t>stoljeće</a:t>
          </a:r>
          <a:r>
            <a:rPr lang="en-US" dirty="0"/>
            <a:t> pr. Krista, </a:t>
          </a:r>
          <a:r>
            <a:rPr lang="en-US" dirty="0" err="1"/>
            <a:t>obnova</a:t>
          </a:r>
          <a:r>
            <a:rPr lang="en-US" dirty="0"/>
            <a:t> </a:t>
          </a:r>
          <a:r>
            <a:rPr lang="en-US" dirty="0" err="1"/>
            <a:t>gospodarstva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kulture</a:t>
          </a:r>
          <a:endParaRPr lang="en-US" dirty="0"/>
        </a:p>
      </dgm:t>
    </dgm:pt>
    <dgm:pt modelId="{86A424C0-2B2A-4A74-93D7-1C2994368A00}" type="parTrans" cxnId="{1DBC68AC-FC7D-49E1-A458-08C5FC869D0F}">
      <dgm:prSet/>
      <dgm:spPr/>
      <dgm:t>
        <a:bodyPr/>
        <a:lstStyle/>
        <a:p>
          <a:endParaRPr lang="en-US"/>
        </a:p>
      </dgm:t>
    </dgm:pt>
    <dgm:pt modelId="{44A819C7-BDC3-489F-981D-67CB9DADE378}" type="sibTrans" cxnId="{1DBC68AC-FC7D-49E1-A458-08C5FC869D0F}">
      <dgm:prSet/>
      <dgm:spPr/>
      <dgm:t>
        <a:bodyPr/>
        <a:lstStyle/>
        <a:p>
          <a:endParaRPr lang="en-US"/>
        </a:p>
      </dgm:t>
    </dgm:pt>
    <dgm:pt modelId="{EC704498-5816-4A02-8F14-94A5F1B65F58}">
      <dgm:prSet/>
      <dgm:spPr/>
      <dgm:t>
        <a:bodyPr/>
        <a:lstStyle/>
        <a:p>
          <a:r>
            <a:rPr lang="hr-HR" dirty="0" smtClean="0"/>
            <a:t>- r</a:t>
          </a:r>
          <a:r>
            <a:rPr lang="en-US" dirty="0" err="1" smtClean="0"/>
            <a:t>azvoj</a:t>
          </a:r>
          <a:r>
            <a:rPr lang="en-US" dirty="0" smtClean="0"/>
            <a:t> </a:t>
          </a:r>
          <a:r>
            <a:rPr lang="en-US" dirty="0" err="1"/>
            <a:t>obrta</a:t>
          </a:r>
          <a:r>
            <a:rPr lang="en-US" dirty="0"/>
            <a:t>, </a:t>
          </a:r>
          <a:r>
            <a:rPr lang="en-US" dirty="0" err="1"/>
            <a:t>trgovine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pomorstva</a:t>
          </a:r>
          <a:endParaRPr lang="en-US" dirty="0"/>
        </a:p>
      </dgm:t>
    </dgm:pt>
    <dgm:pt modelId="{F09C7A80-E556-4188-A777-20316F26F45B}" type="parTrans" cxnId="{E59F9CD0-9D5E-4874-83AF-F116E42CE893}">
      <dgm:prSet/>
      <dgm:spPr/>
      <dgm:t>
        <a:bodyPr/>
        <a:lstStyle/>
        <a:p>
          <a:endParaRPr lang="en-US"/>
        </a:p>
      </dgm:t>
    </dgm:pt>
    <dgm:pt modelId="{CB394C45-B682-477D-89FB-66C3D5F3E1D8}" type="sibTrans" cxnId="{E59F9CD0-9D5E-4874-83AF-F116E42CE893}">
      <dgm:prSet/>
      <dgm:spPr/>
      <dgm:t>
        <a:bodyPr/>
        <a:lstStyle/>
        <a:p>
          <a:endParaRPr lang="en-US"/>
        </a:p>
      </dgm:t>
    </dgm:pt>
    <dgm:pt modelId="{47830410-BCCC-40FD-8AB1-4B6E22A45C75}">
      <dgm:prSet/>
      <dgm:spPr/>
      <dgm:t>
        <a:bodyPr/>
        <a:lstStyle/>
        <a:p>
          <a:r>
            <a:rPr lang="hr-HR" dirty="0" smtClean="0"/>
            <a:t>- k</a:t>
          </a:r>
          <a:r>
            <a:rPr lang="en-US" dirty="0" err="1" smtClean="0"/>
            <a:t>valitetni</a:t>
          </a:r>
          <a:r>
            <a:rPr lang="en-US" dirty="0" smtClean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bogato</a:t>
          </a:r>
          <a:r>
            <a:rPr lang="en-US" dirty="0"/>
            <a:t> </a:t>
          </a:r>
          <a:r>
            <a:rPr lang="en-US" dirty="0" err="1"/>
            <a:t>oslikani</a:t>
          </a:r>
          <a:r>
            <a:rPr lang="en-US" dirty="0"/>
            <a:t> </a:t>
          </a:r>
          <a:r>
            <a:rPr lang="en-US" dirty="0" err="1"/>
            <a:t>proizvodi</a:t>
          </a:r>
          <a:endParaRPr lang="en-US" dirty="0"/>
        </a:p>
      </dgm:t>
    </dgm:pt>
    <dgm:pt modelId="{651DC351-A25D-4B8B-AB5F-0F40C50D6399}" type="parTrans" cxnId="{52E4B0CF-7902-4FED-8C09-D62AD0B89745}">
      <dgm:prSet/>
      <dgm:spPr/>
      <dgm:t>
        <a:bodyPr/>
        <a:lstStyle/>
        <a:p>
          <a:endParaRPr lang="en-US"/>
        </a:p>
      </dgm:t>
    </dgm:pt>
    <dgm:pt modelId="{2581A008-D21B-49C5-BF6C-4558B6FFA5AF}" type="sibTrans" cxnId="{52E4B0CF-7902-4FED-8C09-D62AD0B89745}">
      <dgm:prSet/>
      <dgm:spPr/>
      <dgm:t>
        <a:bodyPr/>
        <a:lstStyle/>
        <a:p>
          <a:endParaRPr lang="en-US"/>
        </a:p>
      </dgm:t>
    </dgm:pt>
    <dgm:pt modelId="{29018995-F2BF-476D-ACBE-969CDAD6C032}">
      <dgm:prSet/>
      <dgm:spPr/>
      <dgm:t>
        <a:bodyPr/>
        <a:lstStyle/>
        <a:p>
          <a:r>
            <a:rPr lang="hr-HR" dirty="0" smtClean="0"/>
            <a:t>- p</a:t>
          </a:r>
          <a:r>
            <a:rPr lang="en-US" dirty="0" err="1" smtClean="0"/>
            <a:t>roizvodnja</a:t>
          </a:r>
          <a:r>
            <a:rPr lang="en-US" dirty="0" smtClean="0"/>
            <a:t> </a:t>
          </a:r>
          <a:r>
            <a:rPr lang="en-US" dirty="0" err="1"/>
            <a:t>oruđa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oružja</a:t>
          </a:r>
          <a:endParaRPr lang="en-US" dirty="0"/>
        </a:p>
      </dgm:t>
    </dgm:pt>
    <dgm:pt modelId="{B64B21CC-9838-4920-894D-6F55212428D5}" type="parTrans" cxnId="{0BD555F3-2A00-4652-B1FC-54063A7D36C9}">
      <dgm:prSet/>
      <dgm:spPr/>
      <dgm:t>
        <a:bodyPr/>
        <a:lstStyle/>
        <a:p>
          <a:endParaRPr lang="en-US"/>
        </a:p>
      </dgm:t>
    </dgm:pt>
    <dgm:pt modelId="{65EA56A3-C80F-472C-B08A-53EEB03B4CDA}" type="sibTrans" cxnId="{0BD555F3-2A00-4652-B1FC-54063A7D36C9}">
      <dgm:prSet/>
      <dgm:spPr/>
      <dgm:t>
        <a:bodyPr/>
        <a:lstStyle/>
        <a:p>
          <a:endParaRPr lang="en-US"/>
        </a:p>
      </dgm:t>
    </dgm:pt>
    <dgm:pt modelId="{1BCF3CB2-B22B-4D7E-916D-F3B2709DA7FE}">
      <dgm:prSet/>
      <dgm:spPr/>
      <dgm:t>
        <a:bodyPr/>
        <a:lstStyle/>
        <a:p>
          <a:r>
            <a:rPr lang="hr-HR" dirty="0" smtClean="0"/>
            <a:t>- i</a:t>
          </a:r>
          <a:r>
            <a:rPr lang="en-US" dirty="0" err="1" smtClean="0"/>
            <a:t>zrada</a:t>
          </a:r>
          <a:r>
            <a:rPr lang="en-US" dirty="0" smtClean="0"/>
            <a:t> </a:t>
          </a:r>
          <a:r>
            <a:rPr lang="en-US" dirty="0" err="1"/>
            <a:t>zlatnog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srebrenog</a:t>
          </a:r>
          <a:r>
            <a:rPr lang="en-US" dirty="0"/>
            <a:t> </a:t>
          </a:r>
          <a:r>
            <a:rPr lang="en-US" dirty="0" err="1"/>
            <a:t>nakita</a:t>
          </a:r>
          <a:endParaRPr lang="en-US" dirty="0"/>
        </a:p>
      </dgm:t>
    </dgm:pt>
    <dgm:pt modelId="{5021EE2D-41F3-43E0-92AB-23398B6E2CB7}" type="parTrans" cxnId="{217D3939-B399-4C7E-8051-3565B1BB7620}">
      <dgm:prSet/>
      <dgm:spPr/>
      <dgm:t>
        <a:bodyPr/>
        <a:lstStyle/>
        <a:p>
          <a:endParaRPr lang="en-US"/>
        </a:p>
      </dgm:t>
    </dgm:pt>
    <dgm:pt modelId="{DD3F3540-5FB6-43F6-A970-FDD6CC4558DE}" type="sibTrans" cxnId="{217D3939-B399-4C7E-8051-3565B1BB7620}">
      <dgm:prSet/>
      <dgm:spPr/>
      <dgm:t>
        <a:bodyPr/>
        <a:lstStyle/>
        <a:p>
          <a:endParaRPr lang="en-US"/>
        </a:p>
      </dgm:t>
    </dgm:pt>
    <dgm:pt modelId="{53F60136-1FC9-4355-8E40-B2B299E932CA}" type="pres">
      <dgm:prSet presAssocID="{E3B25A66-A055-4DF2-A8E3-0BA52F46BC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49CF137-4FC4-41DD-A8F3-626688C77E40}" type="pres">
      <dgm:prSet presAssocID="{12AF6AF8-DF15-4AD7-B428-36CE54F3941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C2C142-11A6-48FE-A75D-5493A4631E6B}" type="pres">
      <dgm:prSet presAssocID="{44A819C7-BDC3-489F-981D-67CB9DADE378}" presName="spacer" presStyleCnt="0"/>
      <dgm:spPr/>
    </dgm:pt>
    <dgm:pt modelId="{FD12CA5A-0AB8-4C3B-B248-4B224E937434}" type="pres">
      <dgm:prSet presAssocID="{EC704498-5816-4A02-8F14-94A5F1B65F5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0F32C0-A4F9-4E10-B6BA-90F1E6316BA7}" type="pres">
      <dgm:prSet presAssocID="{CB394C45-B682-477D-89FB-66C3D5F3E1D8}" presName="spacer" presStyleCnt="0"/>
      <dgm:spPr/>
    </dgm:pt>
    <dgm:pt modelId="{9D10E15C-A1C1-4C3D-A7ED-BB9910E53E0D}" type="pres">
      <dgm:prSet presAssocID="{47830410-BCCC-40FD-8AB1-4B6E22A45C7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7D9F0C-4CD8-40BF-99BF-181E4A16BB4D}" type="pres">
      <dgm:prSet presAssocID="{2581A008-D21B-49C5-BF6C-4558B6FFA5AF}" presName="spacer" presStyleCnt="0"/>
      <dgm:spPr/>
    </dgm:pt>
    <dgm:pt modelId="{F0BD54A0-7D00-4B63-8DEB-26A1BC79DEBA}" type="pres">
      <dgm:prSet presAssocID="{29018995-F2BF-476D-ACBE-969CDAD6C03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A6DEDB-F76A-4779-BAEA-CEF7DF331501}" type="pres">
      <dgm:prSet presAssocID="{65EA56A3-C80F-472C-B08A-53EEB03B4CDA}" presName="spacer" presStyleCnt="0"/>
      <dgm:spPr/>
    </dgm:pt>
    <dgm:pt modelId="{AFA722E4-2455-4C84-9FA9-3130F0E53B36}" type="pres">
      <dgm:prSet presAssocID="{1BCF3CB2-B22B-4D7E-916D-F3B2709DA7F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54A8785-D4F9-429B-BABE-4C490DE56A2D}" type="presOf" srcId="{47830410-BCCC-40FD-8AB1-4B6E22A45C75}" destId="{9D10E15C-A1C1-4C3D-A7ED-BB9910E53E0D}" srcOrd="0" destOrd="0" presId="urn:microsoft.com/office/officeart/2005/8/layout/vList2"/>
    <dgm:cxn modelId="{79668839-4924-4923-A2B7-CE928FD4E3FB}" type="presOf" srcId="{EC704498-5816-4A02-8F14-94A5F1B65F58}" destId="{FD12CA5A-0AB8-4C3B-B248-4B224E937434}" srcOrd="0" destOrd="0" presId="urn:microsoft.com/office/officeart/2005/8/layout/vList2"/>
    <dgm:cxn modelId="{08B435AE-D07C-44CB-8C94-F64F982594A9}" type="presOf" srcId="{29018995-F2BF-476D-ACBE-969CDAD6C032}" destId="{F0BD54A0-7D00-4B63-8DEB-26A1BC79DEBA}" srcOrd="0" destOrd="0" presId="urn:microsoft.com/office/officeart/2005/8/layout/vList2"/>
    <dgm:cxn modelId="{52E4B0CF-7902-4FED-8C09-D62AD0B89745}" srcId="{E3B25A66-A055-4DF2-A8E3-0BA52F46BC07}" destId="{47830410-BCCC-40FD-8AB1-4B6E22A45C75}" srcOrd="2" destOrd="0" parTransId="{651DC351-A25D-4B8B-AB5F-0F40C50D6399}" sibTransId="{2581A008-D21B-49C5-BF6C-4558B6FFA5AF}"/>
    <dgm:cxn modelId="{E59F9CD0-9D5E-4874-83AF-F116E42CE893}" srcId="{E3B25A66-A055-4DF2-A8E3-0BA52F46BC07}" destId="{EC704498-5816-4A02-8F14-94A5F1B65F58}" srcOrd="1" destOrd="0" parTransId="{F09C7A80-E556-4188-A777-20316F26F45B}" sibTransId="{CB394C45-B682-477D-89FB-66C3D5F3E1D8}"/>
    <dgm:cxn modelId="{217D3939-B399-4C7E-8051-3565B1BB7620}" srcId="{E3B25A66-A055-4DF2-A8E3-0BA52F46BC07}" destId="{1BCF3CB2-B22B-4D7E-916D-F3B2709DA7FE}" srcOrd="4" destOrd="0" parTransId="{5021EE2D-41F3-43E0-92AB-23398B6E2CB7}" sibTransId="{DD3F3540-5FB6-43F6-A970-FDD6CC4558DE}"/>
    <dgm:cxn modelId="{1DBC68AC-FC7D-49E1-A458-08C5FC869D0F}" srcId="{E3B25A66-A055-4DF2-A8E3-0BA52F46BC07}" destId="{12AF6AF8-DF15-4AD7-B428-36CE54F3941B}" srcOrd="0" destOrd="0" parTransId="{86A424C0-2B2A-4A74-93D7-1C2994368A00}" sibTransId="{44A819C7-BDC3-489F-981D-67CB9DADE378}"/>
    <dgm:cxn modelId="{379A00B5-AC65-4A0D-BA52-7B4A2D8E67C1}" type="presOf" srcId="{12AF6AF8-DF15-4AD7-B428-36CE54F3941B}" destId="{B49CF137-4FC4-41DD-A8F3-626688C77E40}" srcOrd="0" destOrd="0" presId="urn:microsoft.com/office/officeart/2005/8/layout/vList2"/>
    <dgm:cxn modelId="{0E67DA0E-C322-475C-A4F3-DAC56A9D7CAA}" type="presOf" srcId="{1BCF3CB2-B22B-4D7E-916D-F3B2709DA7FE}" destId="{AFA722E4-2455-4C84-9FA9-3130F0E53B36}" srcOrd="0" destOrd="0" presId="urn:microsoft.com/office/officeart/2005/8/layout/vList2"/>
    <dgm:cxn modelId="{4B9BABFA-9E94-498E-AF99-1E25042C2990}" type="presOf" srcId="{E3B25A66-A055-4DF2-A8E3-0BA52F46BC07}" destId="{53F60136-1FC9-4355-8E40-B2B299E932CA}" srcOrd="0" destOrd="0" presId="urn:microsoft.com/office/officeart/2005/8/layout/vList2"/>
    <dgm:cxn modelId="{0BD555F3-2A00-4652-B1FC-54063A7D36C9}" srcId="{E3B25A66-A055-4DF2-A8E3-0BA52F46BC07}" destId="{29018995-F2BF-476D-ACBE-969CDAD6C032}" srcOrd="3" destOrd="0" parTransId="{B64B21CC-9838-4920-894D-6F55212428D5}" sibTransId="{65EA56A3-C80F-472C-B08A-53EEB03B4CDA}"/>
    <dgm:cxn modelId="{74939B7C-1F26-450C-9840-E66AC2D07250}" type="presParOf" srcId="{53F60136-1FC9-4355-8E40-B2B299E932CA}" destId="{B49CF137-4FC4-41DD-A8F3-626688C77E40}" srcOrd="0" destOrd="0" presId="urn:microsoft.com/office/officeart/2005/8/layout/vList2"/>
    <dgm:cxn modelId="{C256C6EE-CA14-44AA-AC3E-F1C30FF7CD4B}" type="presParOf" srcId="{53F60136-1FC9-4355-8E40-B2B299E932CA}" destId="{0EC2C142-11A6-48FE-A75D-5493A4631E6B}" srcOrd="1" destOrd="0" presId="urn:microsoft.com/office/officeart/2005/8/layout/vList2"/>
    <dgm:cxn modelId="{1458322A-70DE-417D-88A9-4F0C401DC91A}" type="presParOf" srcId="{53F60136-1FC9-4355-8E40-B2B299E932CA}" destId="{FD12CA5A-0AB8-4C3B-B248-4B224E937434}" srcOrd="2" destOrd="0" presId="urn:microsoft.com/office/officeart/2005/8/layout/vList2"/>
    <dgm:cxn modelId="{889BCC71-BF17-49B9-AF53-0AC9B886F896}" type="presParOf" srcId="{53F60136-1FC9-4355-8E40-B2B299E932CA}" destId="{F10F32C0-A4F9-4E10-B6BA-90F1E6316BA7}" srcOrd="3" destOrd="0" presId="urn:microsoft.com/office/officeart/2005/8/layout/vList2"/>
    <dgm:cxn modelId="{73AE6A39-E198-41AA-86BB-EDCC712CD46C}" type="presParOf" srcId="{53F60136-1FC9-4355-8E40-B2B299E932CA}" destId="{9D10E15C-A1C1-4C3D-A7ED-BB9910E53E0D}" srcOrd="4" destOrd="0" presId="urn:microsoft.com/office/officeart/2005/8/layout/vList2"/>
    <dgm:cxn modelId="{C70C318C-4DE3-454F-AE19-C7F6D75AD0AC}" type="presParOf" srcId="{53F60136-1FC9-4355-8E40-B2B299E932CA}" destId="{147D9F0C-4CD8-40BF-99BF-181E4A16BB4D}" srcOrd="5" destOrd="0" presId="urn:microsoft.com/office/officeart/2005/8/layout/vList2"/>
    <dgm:cxn modelId="{3C57C765-B0E3-475C-BE42-8971D97BF190}" type="presParOf" srcId="{53F60136-1FC9-4355-8E40-B2B299E932CA}" destId="{F0BD54A0-7D00-4B63-8DEB-26A1BC79DEBA}" srcOrd="6" destOrd="0" presId="urn:microsoft.com/office/officeart/2005/8/layout/vList2"/>
    <dgm:cxn modelId="{20AA2DF7-F16B-4ECB-A092-6A85E5F33C51}" type="presParOf" srcId="{53F60136-1FC9-4355-8E40-B2B299E932CA}" destId="{A6A6DEDB-F76A-4779-BAEA-CEF7DF331501}" srcOrd="7" destOrd="0" presId="urn:microsoft.com/office/officeart/2005/8/layout/vList2"/>
    <dgm:cxn modelId="{C4235990-72F4-4E5A-B844-0D427457651E}" type="presParOf" srcId="{53F60136-1FC9-4355-8E40-B2B299E932CA}" destId="{AFA722E4-2455-4C84-9FA9-3130F0E53B3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D38D5-77FD-4989-9213-AEA038920FE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B6B2B9-0BFA-4F87-9193-BC0ACAF63158}">
      <dgm:prSet/>
      <dgm:spPr/>
      <dgm:t>
        <a:bodyPr/>
        <a:lstStyle/>
        <a:p>
          <a:r>
            <a:rPr lang="en-US"/>
            <a:t>VIII. st. pr. Krista</a:t>
          </a:r>
        </a:p>
      </dgm:t>
    </dgm:pt>
    <dgm:pt modelId="{962C65EB-E7BB-4FC3-A4FA-727005B5B676}" type="parTrans" cxnId="{FE777403-CA23-4611-A378-FF5ED45200E6}">
      <dgm:prSet/>
      <dgm:spPr/>
      <dgm:t>
        <a:bodyPr/>
        <a:lstStyle/>
        <a:p>
          <a:endParaRPr lang="en-US"/>
        </a:p>
      </dgm:t>
    </dgm:pt>
    <dgm:pt modelId="{7F7A58BD-E7DB-42E9-88AC-C210D52AAF0B}" type="sibTrans" cxnId="{FE777403-CA23-4611-A378-FF5ED45200E6}">
      <dgm:prSet/>
      <dgm:spPr/>
      <dgm:t>
        <a:bodyPr/>
        <a:lstStyle/>
        <a:p>
          <a:endParaRPr lang="en-US"/>
        </a:p>
      </dgm:t>
    </dgm:pt>
    <dgm:pt modelId="{A1F258F4-E2F8-47D3-9AC2-F7D772B6DE3B}">
      <dgm:prSet/>
      <dgm:spPr/>
      <dgm:t>
        <a:bodyPr/>
        <a:lstStyle/>
        <a:p>
          <a:r>
            <a:rPr lang="en-US"/>
            <a:t>Novac zamjenio robnu razmjenu</a:t>
          </a:r>
        </a:p>
      </dgm:t>
    </dgm:pt>
    <dgm:pt modelId="{F15C75F6-B072-4CBE-B0F1-3E512D172CE4}" type="parTrans" cxnId="{D4BD8BC3-10C4-47F2-8FA6-957A53A561EF}">
      <dgm:prSet/>
      <dgm:spPr/>
      <dgm:t>
        <a:bodyPr/>
        <a:lstStyle/>
        <a:p>
          <a:endParaRPr lang="en-US"/>
        </a:p>
      </dgm:t>
    </dgm:pt>
    <dgm:pt modelId="{0179C8F9-F66E-4B04-8B91-041ABA58D5F2}" type="sibTrans" cxnId="{D4BD8BC3-10C4-47F2-8FA6-957A53A561EF}">
      <dgm:prSet/>
      <dgm:spPr/>
      <dgm:t>
        <a:bodyPr/>
        <a:lstStyle/>
        <a:p>
          <a:endParaRPr lang="en-US"/>
        </a:p>
      </dgm:t>
    </dgm:pt>
    <dgm:pt modelId="{442D53A7-5BD0-4C69-8A96-6D9153E453AE}">
      <dgm:prSet/>
      <dgm:spPr/>
      <dgm:t>
        <a:bodyPr/>
        <a:lstStyle/>
        <a:p>
          <a:r>
            <a:rPr lang="en-US" dirty="0" err="1"/>
            <a:t>Dodatno</a:t>
          </a:r>
          <a:r>
            <a:rPr lang="en-US" dirty="0"/>
            <a:t> </a:t>
          </a:r>
          <a:r>
            <a:rPr lang="en-US" dirty="0" err="1"/>
            <a:t>olakšava</a:t>
          </a:r>
          <a:r>
            <a:rPr lang="en-US" dirty="0"/>
            <a:t> </a:t>
          </a:r>
          <a:r>
            <a:rPr lang="en-US" dirty="0" err="1"/>
            <a:t>trgovinu</a:t>
          </a:r>
          <a:endParaRPr lang="en-US" dirty="0"/>
        </a:p>
      </dgm:t>
    </dgm:pt>
    <dgm:pt modelId="{D25CF124-ACFD-420E-8C7B-B7FD2FDC98D2}" type="parTrans" cxnId="{718E887A-C0F2-4C65-9071-6B4F9ACFF44A}">
      <dgm:prSet/>
      <dgm:spPr/>
      <dgm:t>
        <a:bodyPr/>
        <a:lstStyle/>
        <a:p>
          <a:endParaRPr lang="en-US"/>
        </a:p>
      </dgm:t>
    </dgm:pt>
    <dgm:pt modelId="{1222D5E9-A8A5-401B-AE8C-2F30836C3D73}" type="sibTrans" cxnId="{718E887A-C0F2-4C65-9071-6B4F9ACFF44A}">
      <dgm:prSet/>
      <dgm:spPr/>
      <dgm:t>
        <a:bodyPr/>
        <a:lstStyle/>
        <a:p>
          <a:endParaRPr lang="en-US"/>
        </a:p>
      </dgm:t>
    </dgm:pt>
    <dgm:pt modelId="{C5951403-BA6A-43F9-A1B2-B32DCD7F11B3}">
      <dgm:prSet/>
      <dgm:spPr/>
      <dgm:t>
        <a:bodyPr/>
        <a:lstStyle/>
        <a:p>
          <a:r>
            <a:rPr lang="en-US"/>
            <a:t>Spartanski novčić</a:t>
          </a:r>
        </a:p>
      </dgm:t>
    </dgm:pt>
    <dgm:pt modelId="{52DD2DC0-FF68-49A3-AB0E-BE127F34919A}" type="parTrans" cxnId="{4756556A-1F5B-4688-9C8D-4896CA323D0E}">
      <dgm:prSet/>
      <dgm:spPr/>
      <dgm:t>
        <a:bodyPr/>
        <a:lstStyle/>
        <a:p>
          <a:endParaRPr lang="en-US"/>
        </a:p>
      </dgm:t>
    </dgm:pt>
    <dgm:pt modelId="{687D3AEC-BE37-42DB-9E25-5CC1926D2E64}" type="sibTrans" cxnId="{4756556A-1F5B-4688-9C8D-4896CA323D0E}">
      <dgm:prSet/>
      <dgm:spPr/>
      <dgm:t>
        <a:bodyPr/>
        <a:lstStyle/>
        <a:p>
          <a:endParaRPr lang="en-US"/>
        </a:p>
      </dgm:t>
    </dgm:pt>
    <dgm:pt modelId="{220991C9-FFD1-45A3-89CA-08AFA0DBBFFF}">
      <dgm:prSet/>
      <dgm:spPr/>
      <dgm:t>
        <a:bodyPr/>
        <a:lstStyle/>
        <a:p>
          <a:r>
            <a:rPr lang="en-US"/>
            <a:t>Atenski novčić</a:t>
          </a:r>
        </a:p>
      </dgm:t>
    </dgm:pt>
    <dgm:pt modelId="{1799BAE1-11D3-469C-B3EB-487337F17F8B}" type="parTrans" cxnId="{9B373B20-7842-4DA5-892E-7355F5BEA1A4}">
      <dgm:prSet/>
      <dgm:spPr/>
      <dgm:t>
        <a:bodyPr/>
        <a:lstStyle/>
        <a:p>
          <a:endParaRPr lang="en-US"/>
        </a:p>
      </dgm:t>
    </dgm:pt>
    <dgm:pt modelId="{F6463765-A11A-4304-8727-1AA32A1A22B9}" type="sibTrans" cxnId="{9B373B20-7842-4DA5-892E-7355F5BEA1A4}">
      <dgm:prSet/>
      <dgm:spPr/>
      <dgm:t>
        <a:bodyPr/>
        <a:lstStyle/>
        <a:p>
          <a:endParaRPr lang="en-US"/>
        </a:p>
      </dgm:t>
    </dgm:pt>
    <dgm:pt modelId="{FC888054-A7EC-4DB9-9EE2-3A5C4A73442E}">
      <dgm:prSet/>
      <dgm:spPr/>
      <dgm:t>
        <a:bodyPr/>
        <a:lstStyle/>
        <a:p>
          <a:r>
            <a:rPr lang="en-US"/>
            <a:t>Korintski novčić</a:t>
          </a:r>
        </a:p>
      </dgm:t>
    </dgm:pt>
    <dgm:pt modelId="{FAF9E736-0476-4DF2-890E-A3D7AD60D1F7}" type="parTrans" cxnId="{C2B091AD-3A44-440E-A0C9-572B095109A2}">
      <dgm:prSet/>
      <dgm:spPr/>
      <dgm:t>
        <a:bodyPr/>
        <a:lstStyle/>
        <a:p>
          <a:endParaRPr lang="en-US"/>
        </a:p>
      </dgm:t>
    </dgm:pt>
    <dgm:pt modelId="{BCB5FA8F-3A9A-4E24-8D1D-0E7BEE60760D}" type="sibTrans" cxnId="{C2B091AD-3A44-440E-A0C9-572B095109A2}">
      <dgm:prSet/>
      <dgm:spPr/>
      <dgm:t>
        <a:bodyPr/>
        <a:lstStyle/>
        <a:p>
          <a:endParaRPr lang="en-US"/>
        </a:p>
      </dgm:t>
    </dgm:pt>
    <dgm:pt modelId="{0189DB19-1757-4DE1-B1C9-70B8847E50EE}" type="pres">
      <dgm:prSet presAssocID="{DA6D38D5-77FD-4989-9213-AEA038920FE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5789EF6E-264C-4592-9F4C-252212F9F567}" type="pres">
      <dgm:prSet presAssocID="{C9B6B2B9-0BFA-4F87-9193-BC0ACAF63158}" presName="thickLine" presStyleLbl="alignNode1" presStyleIdx="0" presStyleCnt="6"/>
      <dgm:spPr/>
    </dgm:pt>
    <dgm:pt modelId="{96B75A45-CB50-4BB8-9581-228BF7D70BA8}" type="pres">
      <dgm:prSet presAssocID="{C9B6B2B9-0BFA-4F87-9193-BC0ACAF63158}" presName="horz1" presStyleCnt="0"/>
      <dgm:spPr/>
    </dgm:pt>
    <dgm:pt modelId="{07FF3DBA-4E19-485F-BCDB-D80F0763F14E}" type="pres">
      <dgm:prSet presAssocID="{C9B6B2B9-0BFA-4F87-9193-BC0ACAF63158}" presName="tx1" presStyleLbl="revTx" presStyleIdx="0" presStyleCnt="6"/>
      <dgm:spPr/>
      <dgm:t>
        <a:bodyPr/>
        <a:lstStyle/>
        <a:p>
          <a:endParaRPr lang="hr-HR"/>
        </a:p>
      </dgm:t>
    </dgm:pt>
    <dgm:pt modelId="{1A9AA6AC-B89C-486E-8F53-F95337F33794}" type="pres">
      <dgm:prSet presAssocID="{C9B6B2B9-0BFA-4F87-9193-BC0ACAF63158}" presName="vert1" presStyleCnt="0"/>
      <dgm:spPr/>
    </dgm:pt>
    <dgm:pt modelId="{490A99F7-3C2E-4215-8ADA-B0897014E498}" type="pres">
      <dgm:prSet presAssocID="{A1F258F4-E2F8-47D3-9AC2-F7D772B6DE3B}" presName="thickLine" presStyleLbl="alignNode1" presStyleIdx="1" presStyleCnt="6"/>
      <dgm:spPr/>
    </dgm:pt>
    <dgm:pt modelId="{B38E766F-2812-4F1B-A31D-BA28CE70A0F9}" type="pres">
      <dgm:prSet presAssocID="{A1F258F4-E2F8-47D3-9AC2-F7D772B6DE3B}" presName="horz1" presStyleCnt="0"/>
      <dgm:spPr/>
    </dgm:pt>
    <dgm:pt modelId="{22C67206-AC3A-4DA6-949E-D1189B7A6B43}" type="pres">
      <dgm:prSet presAssocID="{A1F258F4-E2F8-47D3-9AC2-F7D772B6DE3B}" presName="tx1" presStyleLbl="revTx" presStyleIdx="1" presStyleCnt="6"/>
      <dgm:spPr/>
      <dgm:t>
        <a:bodyPr/>
        <a:lstStyle/>
        <a:p>
          <a:endParaRPr lang="hr-HR"/>
        </a:p>
      </dgm:t>
    </dgm:pt>
    <dgm:pt modelId="{D56FD56D-7366-45D7-AE5C-C82551EE5682}" type="pres">
      <dgm:prSet presAssocID="{A1F258F4-E2F8-47D3-9AC2-F7D772B6DE3B}" presName="vert1" presStyleCnt="0"/>
      <dgm:spPr/>
    </dgm:pt>
    <dgm:pt modelId="{9333F1BE-8E08-436F-A231-BB6B103DD081}" type="pres">
      <dgm:prSet presAssocID="{442D53A7-5BD0-4C69-8A96-6D9153E453AE}" presName="thickLine" presStyleLbl="alignNode1" presStyleIdx="2" presStyleCnt="6"/>
      <dgm:spPr/>
    </dgm:pt>
    <dgm:pt modelId="{1F69F040-6F68-48EC-8900-C83C3D5AC0E2}" type="pres">
      <dgm:prSet presAssocID="{442D53A7-5BD0-4C69-8A96-6D9153E453AE}" presName="horz1" presStyleCnt="0"/>
      <dgm:spPr/>
    </dgm:pt>
    <dgm:pt modelId="{144602EA-18D7-4172-BDDF-F89CF0B2C9A8}" type="pres">
      <dgm:prSet presAssocID="{442D53A7-5BD0-4C69-8A96-6D9153E453AE}" presName="tx1" presStyleLbl="revTx" presStyleIdx="2" presStyleCnt="6"/>
      <dgm:spPr/>
      <dgm:t>
        <a:bodyPr/>
        <a:lstStyle/>
        <a:p>
          <a:endParaRPr lang="hr-HR"/>
        </a:p>
      </dgm:t>
    </dgm:pt>
    <dgm:pt modelId="{B1AE324C-641E-444A-A571-A6F76C3EE179}" type="pres">
      <dgm:prSet presAssocID="{442D53A7-5BD0-4C69-8A96-6D9153E453AE}" presName="vert1" presStyleCnt="0"/>
      <dgm:spPr/>
    </dgm:pt>
    <dgm:pt modelId="{D4660172-B864-4BCA-99B4-761C0815E615}" type="pres">
      <dgm:prSet presAssocID="{C5951403-BA6A-43F9-A1B2-B32DCD7F11B3}" presName="thickLine" presStyleLbl="alignNode1" presStyleIdx="3" presStyleCnt="6"/>
      <dgm:spPr/>
    </dgm:pt>
    <dgm:pt modelId="{F43274AE-5F76-4B14-88B1-30B6D7962EC6}" type="pres">
      <dgm:prSet presAssocID="{C5951403-BA6A-43F9-A1B2-B32DCD7F11B3}" presName="horz1" presStyleCnt="0"/>
      <dgm:spPr/>
    </dgm:pt>
    <dgm:pt modelId="{0EE93996-BE8F-4EA1-8DEF-738DBDE40036}" type="pres">
      <dgm:prSet presAssocID="{C5951403-BA6A-43F9-A1B2-B32DCD7F11B3}" presName="tx1" presStyleLbl="revTx" presStyleIdx="3" presStyleCnt="6"/>
      <dgm:spPr/>
      <dgm:t>
        <a:bodyPr/>
        <a:lstStyle/>
        <a:p>
          <a:endParaRPr lang="hr-HR"/>
        </a:p>
      </dgm:t>
    </dgm:pt>
    <dgm:pt modelId="{C1C12228-31D2-4E37-B80C-FA3114EECACD}" type="pres">
      <dgm:prSet presAssocID="{C5951403-BA6A-43F9-A1B2-B32DCD7F11B3}" presName="vert1" presStyleCnt="0"/>
      <dgm:spPr/>
    </dgm:pt>
    <dgm:pt modelId="{8E58F7EC-6616-47C7-8ADD-ABF865EB1F5F}" type="pres">
      <dgm:prSet presAssocID="{220991C9-FFD1-45A3-89CA-08AFA0DBBFFF}" presName="thickLine" presStyleLbl="alignNode1" presStyleIdx="4" presStyleCnt="6"/>
      <dgm:spPr/>
    </dgm:pt>
    <dgm:pt modelId="{43FBCD62-3380-489C-B178-FDCC00FBFD58}" type="pres">
      <dgm:prSet presAssocID="{220991C9-FFD1-45A3-89CA-08AFA0DBBFFF}" presName="horz1" presStyleCnt="0"/>
      <dgm:spPr/>
    </dgm:pt>
    <dgm:pt modelId="{054A1DD3-044B-4CF7-BAF9-DCC90019CD80}" type="pres">
      <dgm:prSet presAssocID="{220991C9-FFD1-45A3-89CA-08AFA0DBBFFF}" presName="tx1" presStyleLbl="revTx" presStyleIdx="4" presStyleCnt="6"/>
      <dgm:spPr/>
      <dgm:t>
        <a:bodyPr/>
        <a:lstStyle/>
        <a:p>
          <a:endParaRPr lang="hr-HR"/>
        </a:p>
      </dgm:t>
    </dgm:pt>
    <dgm:pt modelId="{E52EFA87-E4E3-4395-BFDB-151AD0C4F716}" type="pres">
      <dgm:prSet presAssocID="{220991C9-FFD1-45A3-89CA-08AFA0DBBFFF}" presName="vert1" presStyleCnt="0"/>
      <dgm:spPr/>
    </dgm:pt>
    <dgm:pt modelId="{23B18982-0AEC-4ECE-A50E-738DDA47BA91}" type="pres">
      <dgm:prSet presAssocID="{FC888054-A7EC-4DB9-9EE2-3A5C4A73442E}" presName="thickLine" presStyleLbl="alignNode1" presStyleIdx="5" presStyleCnt="6"/>
      <dgm:spPr/>
    </dgm:pt>
    <dgm:pt modelId="{CD11408E-6382-4669-91E6-850426E6064F}" type="pres">
      <dgm:prSet presAssocID="{FC888054-A7EC-4DB9-9EE2-3A5C4A73442E}" presName="horz1" presStyleCnt="0"/>
      <dgm:spPr/>
    </dgm:pt>
    <dgm:pt modelId="{AB3C9860-800C-4774-903D-1979AEF96D10}" type="pres">
      <dgm:prSet presAssocID="{FC888054-A7EC-4DB9-9EE2-3A5C4A73442E}" presName="tx1" presStyleLbl="revTx" presStyleIdx="5" presStyleCnt="6"/>
      <dgm:spPr/>
      <dgm:t>
        <a:bodyPr/>
        <a:lstStyle/>
        <a:p>
          <a:endParaRPr lang="hr-HR"/>
        </a:p>
      </dgm:t>
    </dgm:pt>
    <dgm:pt modelId="{649A6BF8-1AAD-4A3D-B375-F3464F83C6A0}" type="pres">
      <dgm:prSet presAssocID="{FC888054-A7EC-4DB9-9EE2-3A5C4A73442E}" presName="vert1" presStyleCnt="0"/>
      <dgm:spPr/>
    </dgm:pt>
  </dgm:ptLst>
  <dgm:cxnLst>
    <dgm:cxn modelId="{5E93A49B-B91D-4894-A126-7F7FBB81B870}" type="presOf" srcId="{DA6D38D5-77FD-4989-9213-AEA038920FE2}" destId="{0189DB19-1757-4DE1-B1C9-70B8847E50EE}" srcOrd="0" destOrd="0" presId="urn:microsoft.com/office/officeart/2008/layout/LinedList"/>
    <dgm:cxn modelId="{C9652200-BE0A-42FF-8A93-66498BA786DD}" type="presOf" srcId="{C9B6B2B9-0BFA-4F87-9193-BC0ACAF63158}" destId="{07FF3DBA-4E19-485F-BCDB-D80F0763F14E}" srcOrd="0" destOrd="0" presId="urn:microsoft.com/office/officeart/2008/layout/LinedList"/>
    <dgm:cxn modelId="{67A22761-CCCB-48B9-BD50-1DB183205457}" type="presOf" srcId="{A1F258F4-E2F8-47D3-9AC2-F7D772B6DE3B}" destId="{22C67206-AC3A-4DA6-949E-D1189B7A6B43}" srcOrd="0" destOrd="0" presId="urn:microsoft.com/office/officeart/2008/layout/LinedList"/>
    <dgm:cxn modelId="{D4BD8BC3-10C4-47F2-8FA6-957A53A561EF}" srcId="{DA6D38D5-77FD-4989-9213-AEA038920FE2}" destId="{A1F258F4-E2F8-47D3-9AC2-F7D772B6DE3B}" srcOrd="1" destOrd="0" parTransId="{F15C75F6-B072-4CBE-B0F1-3E512D172CE4}" sibTransId="{0179C8F9-F66E-4B04-8B91-041ABA58D5F2}"/>
    <dgm:cxn modelId="{B0E16C44-D5D8-4BC1-9967-08860571B260}" type="presOf" srcId="{220991C9-FFD1-45A3-89CA-08AFA0DBBFFF}" destId="{054A1DD3-044B-4CF7-BAF9-DCC90019CD80}" srcOrd="0" destOrd="0" presId="urn:microsoft.com/office/officeart/2008/layout/LinedList"/>
    <dgm:cxn modelId="{C2B091AD-3A44-440E-A0C9-572B095109A2}" srcId="{DA6D38D5-77FD-4989-9213-AEA038920FE2}" destId="{FC888054-A7EC-4DB9-9EE2-3A5C4A73442E}" srcOrd="5" destOrd="0" parTransId="{FAF9E736-0476-4DF2-890E-A3D7AD60D1F7}" sibTransId="{BCB5FA8F-3A9A-4E24-8D1D-0E7BEE60760D}"/>
    <dgm:cxn modelId="{AC9549FF-FC4C-4116-B1A4-6BB66C6DADDA}" type="presOf" srcId="{FC888054-A7EC-4DB9-9EE2-3A5C4A73442E}" destId="{AB3C9860-800C-4774-903D-1979AEF96D10}" srcOrd="0" destOrd="0" presId="urn:microsoft.com/office/officeart/2008/layout/LinedList"/>
    <dgm:cxn modelId="{718E887A-C0F2-4C65-9071-6B4F9ACFF44A}" srcId="{DA6D38D5-77FD-4989-9213-AEA038920FE2}" destId="{442D53A7-5BD0-4C69-8A96-6D9153E453AE}" srcOrd="2" destOrd="0" parTransId="{D25CF124-ACFD-420E-8C7B-B7FD2FDC98D2}" sibTransId="{1222D5E9-A8A5-401B-AE8C-2F30836C3D73}"/>
    <dgm:cxn modelId="{97259A4F-471A-4BA5-B764-23C2682E5E70}" type="presOf" srcId="{442D53A7-5BD0-4C69-8A96-6D9153E453AE}" destId="{144602EA-18D7-4172-BDDF-F89CF0B2C9A8}" srcOrd="0" destOrd="0" presId="urn:microsoft.com/office/officeart/2008/layout/LinedList"/>
    <dgm:cxn modelId="{98C508CA-0DA8-4DBB-8ED0-552ADE9D947D}" type="presOf" srcId="{C5951403-BA6A-43F9-A1B2-B32DCD7F11B3}" destId="{0EE93996-BE8F-4EA1-8DEF-738DBDE40036}" srcOrd="0" destOrd="0" presId="urn:microsoft.com/office/officeart/2008/layout/LinedList"/>
    <dgm:cxn modelId="{FE777403-CA23-4611-A378-FF5ED45200E6}" srcId="{DA6D38D5-77FD-4989-9213-AEA038920FE2}" destId="{C9B6B2B9-0BFA-4F87-9193-BC0ACAF63158}" srcOrd="0" destOrd="0" parTransId="{962C65EB-E7BB-4FC3-A4FA-727005B5B676}" sibTransId="{7F7A58BD-E7DB-42E9-88AC-C210D52AAF0B}"/>
    <dgm:cxn modelId="{4756556A-1F5B-4688-9C8D-4896CA323D0E}" srcId="{DA6D38D5-77FD-4989-9213-AEA038920FE2}" destId="{C5951403-BA6A-43F9-A1B2-B32DCD7F11B3}" srcOrd="3" destOrd="0" parTransId="{52DD2DC0-FF68-49A3-AB0E-BE127F34919A}" sibTransId="{687D3AEC-BE37-42DB-9E25-5CC1926D2E64}"/>
    <dgm:cxn modelId="{9B373B20-7842-4DA5-892E-7355F5BEA1A4}" srcId="{DA6D38D5-77FD-4989-9213-AEA038920FE2}" destId="{220991C9-FFD1-45A3-89CA-08AFA0DBBFFF}" srcOrd="4" destOrd="0" parTransId="{1799BAE1-11D3-469C-B3EB-487337F17F8B}" sibTransId="{F6463765-A11A-4304-8727-1AA32A1A22B9}"/>
    <dgm:cxn modelId="{90D6C28B-5E66-4A50-82B6-C6E15CA50F1A}" type="presParOf" srcId="{0189DB19-1757-4DE1-B1C9-70B8847E50EE}" destId="{5789EF6E-264C-4592-9F4C-252212F9F567}" srcOrd="0" destOrd="0" presId="urn:microsoft.com/office/officeart/2008/layout/LinedList"/>
    <dgm:cxn modelId="{1A6FB5AC-3E22-4C9F-81ED-B90FED0A58FA}" type="presParOf" srcId="{0189DB19-1757-4DE1-B1C9-70B8847E50EE}" destId="{96B75A45-CB50-4BB8-9581-228BF7D70BA8}" srcOrd="1" destOrd="0" presId="urn:microsoft.com/office/officeart/2008/layout/LinedList"/>
    <dgm:cxn modelId="{1538B5B8-38CF-4EDC-AC67-E5C3B492DB7B}" type="presParOf" srcId="{96B75A45-CB50-4BB8-9581-228BF7D70BA8}" destId="{07FF3DBA-4E19-485F-BCDB-D80F0763F14E}" srcOrd="0" destOrd="0" presId="urn:microsoft.com/office/officeart/2008/layout/LinedList"/>
    <dgm:cxn modelId="{79CFD72F-8597-4F57-92A9-103B738976FB}" type="presParOf" srcId="{96B75A45-CB50-4BB8-9581-228BF7D70BA8}" destId="{1A9AA6AC-B89C-486E-8F53-F95337F33794}" srcOrd="1" destOrd="0" presId="urn:microsoft.com/office/officeart/2008/layout/LinedList"/>
    <dgm:cxn modelId="{5ACD7583-4228-41F1-86C5-6630526E4ABF}" type="presParOf" srcId="{0189DB19-1757-4DE1-B1C9-70B8847E50EE}" destId="{490A99F7-3C2E-4215-8ADA-B0897014E498}" srcOrd="2" destOrd="0" presId="urn:microsoft.com/office/officeart/2008/layout/LinedList"/>
    <dgm:cxn modelId="{F5365CFF-86FA-42B9-AFCA-C1DA69C1DC94}" type="presParOf" srcId="{0189DB19-1757-4DE1-B1C9-70B8847E50EE}" destId="{B38E766F-2812-4F1B-A31D-BA28CE70A0F9}" srcOrd="3" destOrd="0" presId="urn:microsoft.com/office/officeart/2008/layout/LinedList"/>
    <dgm:cxn modelId="{871F9592-69D1-4F49-9F6A-BC2BE733EB59}" type="presParOf" srcId="{B38E766F-2812-4F1B-A31D-BA28CE70A0F9}" destId="{22C67206-AC3A-4DA6-949E-D1189B7A6B43}" srcOrd="0" destOrd="0" presId="urn:microsoft.com/office/officeart/2008/layout/LinedList"/>
    <dgm:cxn modelId="{02C8D1B7-25A5-44AF-8621-F67DC4437796}" type="presParOf" srcId="{B38E766F-2812-4F1B-A31D-BA28CE70A0F9}" destId="{D56FD56D-7366-45D7-AE5C-C82551EE5682}" srcOrd="1" destOrd="0" presId="urn:microsoft.com/office/officeart/2008/layout/LinedList"/>
    <dgm:cxn modelId="{DB85A556-BA33-434D-B0B4-1F5B0E22FBD1}" type="presParOf" srcId="{0189DB19-1757-4DE1-B1C9-70B8847E50EE}" destId="{9333F1BE-8E08-436F-A231-BB6B103DD081}" srcOrd="4" destOrd="0" presId="urn:microsoft.com/office/officeart/2008/layout/LinedList"/>
    <dgm:cxn modelId="{2F24463D-D7C5-492E-8149-605EBC77E31B}" type="presParOf" srcId="{0189DB19-1757-4DE1-B1C9-70B8847E50EE}" destId="{1F69F040-6F68-48EC-8900-C83C3D5AC0E2}" srcOrd="5" destOrd="0" presId="urn:microsoft.com/office/officeart/2008/layout/LinedList"/>
    <dgm:cxn modelId="{7DF28626-C3C8-42A6-A0BC-4E652FA5994F}" type="presParOf" srcId="{1F69F040-6F68-48EC-8900-C83C3D5AC0E2}" destId="{144602EA-18D7-4172-BDDF-F89CF0B2C9A8}" srcOrd="0" destOrd="0" presId="urn:microsoft.com/office/officeart/2008/layout/LinedList"/>
    <dgm:cxn modelId="{BF70DFB2-53C2-4134-A514-21CB50519E0F}" type="presParOf" srcId="{1F69F040-6F68-48EC-8900-C83C3D5AC0E2}" destId="{B1AE324C-641E-444A-A571-A6F76C3EE179}" srcOrd="1" destOrd="0" presId="urn:microsoft.com/office/officeart/2008/layout/LinedList"/>
    <dgm:cxn modelId="{98746926-3550-4A83-A71A-C91B809495C3}" type="presParOf" srcId="{0189DB19-1757-4DE1-B1C9-70B8847E50EE}" destId="{D4660172-B864-4BCA-99B4-761C0815E615}" srcOrd="6" destOrd="0" presId="urn:microsoft.com/office/officeart/2008/layout/LinedList"/>
    <dgm:cxn modelId="{F48672A6-5C41-4177-A602-76D0B1A4300C}" type="presParOf" srcId="{0189DB19-1757-4DE1-B1C9-70B8847E50EE}" destId="{F43274AE-5F76-4B14-88B1-30B6D7962EC6}" srcOrd="7" destOrd="0" presId="urn:microsoft.com/office/officeart/2008/layout/LinedList"/>
    <dgm:cxn modelId="{05629CFB-6726-4620-9FD0-F13524BEF839}" type="presParOf" srcId="{F43274AE-5F76-4B14-88B1-30B6D7962EC6}" destId="{0EE93996-BE8F-4EA1-8DEF-738DBDE40036}" srcOrd="0" destOrd="0" presId="urn:microsoft.com/office/officeart/2008/layout/LinedList"/>
    <dgm:cxn modelId="{CC569671-39EE-4489-98C7-7A82217DA1BC}" type="presParOf" srcId="{F43274AE-5F76-4B14-88B1-30B6D7962EC6}" destId="{C1C12228-31D2-4E37-B80C-FA3114EECACD}" srcOrd="1" destOrd="0" presId="urn:microsoft.com/office/officeart/2008/layout/LinedList"/>
    <dgm:cxn modelId="{3DA9D1F1-4DC6-4A0A-B375-E7197AA82D6A}" type="presParOf" srcId="{0189DB19-1757-4DE1-B1C9-70B8847E50EE}" destId="{8E58F7EC-6616-47C7-8ADD-ABF865EB1F5F}" srcOrd="8" destOrd="0" presId="urn:microsoft.com/office/officeart/2008/layout/LinedList"/>
    <dgm:cxn modelId="{80EBCE1A-9378-4FE5-A882-BF503762E3A8}" type="presParOf" srcId="{0189DB19-1757-4DE1-B1C9-70B8847E50EE}" destId="{43FBCD62-3380-489C-B178-FDCC00FBFD58}" srcOrd="9" destOrd="0" presId="urn:microsoft.com/office/officeart/2008/layout/LinedList"/>
    <dgm:cxn modelId="{7474E654-1507-4D0E-B73E-EC8CD5C7A2F8}" type="presParOf" srcId="{43FBCD62-3380-489C-B178-FDCC00FBFD58}" destId="{054A1DD3-044B-4CF7-BAF9-DCC90019CD80}" srcOrd="0" destOrd="0" presId="urn:microsoft.com/office/officeart/2008/layout/LinedList"/>
    <dgm:cxn modelId="{4B3B1E24-C7F3-4548-ACC7-3259B8D52FF6}" type="presParOf" srcId="{43FBCD62-3380-489C-B178-FDCC00FBFD58}" destId="{E52EFA87-E4E3-4395-BFDB-151AD0C4F716}" srcOrd="1" destOrd="0" presId="urn:microsoft.com/office/officeart/2008/layout/LinedList"/>
    <dgm:cxn modelId="{DC40F4B7-57BF-4C31-92DC-D73C73E23A4E}" type="presParOf" srcId="{0189DB19-1757-4DE1-B1C9-70B8847E50EE}" destId="{23B18982-0AEC-4ECE-A50E-738DDA47BA91}" srcOrd="10" destOrd="0" presId="urn:microsoft.com/office/officeart/2008/layout/LinedList"/>
    <dgm:cxn modelId="{3E4A0128-B9E5-4BDC-9D7B-90AD6DD76D0F}" type="presParOf" srcId="{0189DB19-1757-4DE1-B1C9-70B8847E50EE}" destId="{CD11408E-6382-4669-91E6-850426E6064F}" srcOrd="11" destOrd="0" presId="urn:microsoft.com/office/officeart/2008/layout/LinedList"/>
    <dgm:cxn modelId="{22C20652-6CFE-4988-A7C6-8DB9064B3050}" type="presParOf" srcId="{CD11408E-6382-4669-91E6-850426E6064F}" destId="{AB3C9860-800C-4774-903D-1979AEF96D10}" srcOrd="0" destOrd="0" presId="urn:microsoft.com/office/officeart/2008/layout/LinedList"/>
    <dgm:cxn modelId="{5D080FA2-D401-45C7-B79B-32FD6219EF4D}" type="presParOf" srcId="{CD11408E-6382-4669-91E6-850426E6064F}" destId="{649A6BF8-1AAD-4A3D-B375-F3464F83C6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C95366-12C8-4E03-A486-E5B7220F03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B4DBC0-0A20-4EBE-AA92-77C43BCA009B}">
      <dgm:prSet/>
      <dgm:spPr/>
      <dgm:t>
        <a:bodyPr/>
        <a:lstStyle/>
        <a:p>
          <a:r>
            <a:rPr lang="en-US"/>
            <a:t>Iseljavanje muškog stanovništva</a:t>
          </a:r>
        </a:p>
      </dgm:t>
    </dgm:pt>
    <dgm:pt modelId="{434A8882-3D08-4ED9-8EF2-46A822D6E2DE}" type="parTrans" cxnId="{E620A9FD-463F-4383-9898-C7B16F3EAA9B}">
      <dgm:prSet/>
      <dgm:spPr/>
      <dgm:t>
        <a:bodyPr/>
        <a:lstStyle/>
        <a:p>
          <a:endParaRPr lang="en-US"/>
        </a:p>
      </dgm:t>
    </dgm:pt>
    <dgm:pt modelId="{E72C72E0-9F53-4BD2-AC23-D942CFAFAC15}" type="sibTrans" cxnId="{E620A9FD-463F-4383-9898-C7B16F3EAA9B}">
      <dgm:prSet/>
      <dgm:spPr/>
      <dgm:t>
        <a:bodyPr/>
        <a:lstStyle/>
        <a:p>
          <a:endParaRPr lang="en-US"/>
        </a:p>
      </dgm:t>
    </dgm:pt>
    <dgm:pt modelId="{24095AD3-10FF-45B6-A076-190183643800}">
      <dgm:prSet/>
      <dgm:spPr/>
      <dgm:t>
        <a:bodyPr/>
        <a:lstStyle/>
        <a:p>
          <a:r>
            <a:rPr lang="en-US"/>
            <a:t>Zasnivanje obitelji u novoj sredini</a:t>
          </a:r>
        </a:p>
      </dgm:t>
    </dgm:pt>
    <dgm:pt modelId="{DCBE36E3-8253-45C0-A9C2-18A3584AB962}" type="parTrans" cxnId="{FBFEFA42-BF8F-4094-839B-81FC7C93D71F}">
      <dgm:prSet/>
      <dgm:spPr/>
      <dgm:t>
        <a:bodyPr/>
        <a:lstStyle/>
        <a:p>
          <a:endParaRPr lang="en-US"/>
        </a:p>
      </dgm:t>
    </dgm:pt>
    <dgm:pt modelId="{39AF894E-773B-4BA3-AFDC-A80BB0563275}" type="sibTrans" cxnId="{FBFEFA42-BF8F-4094-839B-81FC7C93D71F}">
      <dgm:prSet/>
      <dgm:spPr/>
      <dgm:t>
        <a:bodyPr/>
        <a:lstStyle/>
        <a:p>
          <a:endParaRPr lang="en-US"/>
        </a:p>
      </dgm:t>
    </dgm:pt>
    <dgm:pt modelId="{26D1DCF7-C3F0-4C99-85CF-8506031C1D04}">
      <dgm:prSet/>
      <dgm:spPr/>
      <dgm:t>
        <a:bodyPr/>
        <a:lstStyle/>
        <a:p>
          <a:r>
            <a:rPr lang="en-US" dirty="0" err="1"/>
            <a:t>Vođa</a:t>
          </a:r>
          <a:r>
            <a:rPr lang="en-US" dirty="0"/>
            <a:t> </a:t>
          </a:r>
          <a:r>
            <a:rPr lang="en-US" dirty="0" err="1"/>
            <a:t>kolonista</a:t>
          </a:r>
          <a:r>
            <a:rPr lang="en-US" dirty="0"/>
            <a:t> </a:t>
          </a:r>
          <a:r>
            <a:rPr lang="hr-HR" dirty="0" smtClean="0"/>
            <a:t>i</a:t>
          </a:r>
          <a:r>
            <a:rPr lang="en-US" dirty="0" smtClean="0"/>
            <a:t> </a:t>
          </a:r>
          <a:r>
            <a:rPr lang="en-US" dirty="0" err="1"/>
            <a:t>Apolonovo</a:t>
          </a:r>
          <a:r>
            <a:rPr lang="en-US" dirty="0"/>
            <a:t> </a:t>
          </a:r>
          <a:r>
            <a:rPr lang="en-US" dirty="0" err="1"/>
            <a:t>svetište</a:t>
          </a:r>
          <a:r>
            <a:rPr lang="en-US" dirty="0"/>
            <a:t> u </a:t>
          </a:r>
          <a:r>
            <a:rPr lang="en-US" dirty="0" err="1"/>
            <a:t>Delfima</a:t>
          </a:r>
          <a:endParaRPr lang="en-US" dirty="0"/>
        </a:p>
      </dgm:t>
    </dgm:pt>
    <dgm:pt modelId="{BC9AD8D6-6C5B-455A-984F-3A913C06DA03}" type="parTrans" cxnId="{FE5FD8E2-577C-49BF-ACD8-13FF0D262AA7}">
      <dgm:prSet/>
      <dgm:spPr/>
      <dgm:t>
        <a:bodyPr/>
        <a:lstStyle/>
        <a:p>
          <a:endParaRPr lang="en-US"/>
        </a:p>
      </dgm:t>
    </dgm:pt>
    <dgm:pt modelId="{1F85184F-7934-46EB-A39F-CBF287ED3A27}" type="sibTrans" cxnId="{FE5FD8E2-577C-49BF-ACD8-13FF0D262AA7}">
      <dgm:prSet/>
      <dgm:spPr/>
      <dgm:t>
        <a:bodyPr/>
        <a:lstStyle/>
        <a:p>
          <a:endParaRPr lang="en-US"/>
        </a:p>
      </dgm:t>
    </dgm:pt>
    <dgm:pt modelId="{9AB7D9FA-AA5C-4952-B78E-7D216F6A1C3D}">
      <dgm:prSet/>
      <dgm:spPr/>
      <dgm:t>
        <a:bodyPr/>
        <a:lstStyle/>
        <a:p>
          <a:r>
            <a:rPr lang="en-US"/>
            <a:t>Metropole ili matični polisi</a:t>
          </a:r>
        </a:p>
      </dgm:t>
    </dgm:pt>
    <dgm:pt modelId="{D793D02F-715C-47CE-B2A8-D502175D592C}" type="parTrans" cxnId="{35DC30E5-4B41-4BB1-ACBF-7C40C0B8D6F8}">
      <dgm:prSet/>
      <dgm:spPr/>
      <dgm:t>
        <a:bodyPr/>
        <a:lstStyle/>
        <a:p>
          <a:endParaRPr lang="en-US"/>
        </a:p>
      </dgm:t>
    </dgm:pt>
    <dgm:pt modelId="{A1E049D8-85DF-4982-B92F-6CFF8D25BC85}" type="sibTrans" cxnId="{35DC30E5-4B41-4BB1-ACBF-7C40C0B8D6F8}">
      <dgm:prSet/>
      <dgm:spPr/>
      <dgm:t>
        <a:bodyPr/>
        <a:lstStyle/>
        <a:p>
          <a:endParaRPr lang="en-US"/>
        </a:p>
      </dgm:t>
    </dgm:pt>
    <dgm:pt modelId="{7159C22E-5F80-4A58-92E4-E0D53325036D}">
      <dgm:prSet/>
      <dgm:spPr/>
      <dgm:t>
        <a:bodyPr/>
        <a:lstStyle/>
        <a:p>
          <a:r>
            <a:rPr lang="en-US"/>
            <a:t>Širenje kulture i običaja u kolonijama</a:t>
          </a:r>
        </a:p>
      </dgm:t>
    </dgm:pt>
    <dgm:pt modelId="{73EDEA9E-74AA-4DD2-9932-36DCE9D58F0E}" type="parTrans" cxnId="{4D450814-226B-4BCE-B8C7-F1F2BC1A2441}">
      <dgm:prSet/>
      <dgm:spPr/>
      <dgm:t>
        <a:bodyPr/>
        <a:lstStyle/>
        <a:p>
          <a:endParaRPr lang="en-US"/>
        </a:p>
      </dgm:t>
    </dgm:pt>
    <dgm:pt modelId="{ED422A2A-DF3E-498B-8E32-68D914FF4307}" type="sibTrans" cxnId="{4D450814-226B-4BCE-B8C7-F1F2BC1A2441}">
      <dgm:prSet/>
      <dgm:spPr/>
      <dgm:t>
        <a:bodyPr/>
        <a:lstStyle/>
        <a:p>
          <a:endParaRPr lang="en-US"/>
        </a:p>
      </dgm:t>
    </dgm:pt>
    <dgm:pt modelId="{B47BCA52-C51B-499F-BB89-2AD7420DB2AF}">
      <dgm:prSet/>
      <dgm:spPr/>
      <dgm:t>
        <a:bodyPr/>
        <a:lstStyle/>
        <a:p>
          <a:r>
            <a:rPr lang="en-US"/>
            <a:t>Kolonizacija i otpor starosjedilačkih naroda</a:t>
          </a:r>
        </a:p>
      </dgm:t>
    </dgm:pt>
    <dgm:pt modelId="{80209EA4-C2D9-4382-8B81-CAF4A743182C}" type="parTrans" cxnId="{602DB35B-C066-4810-AE70-BA098B897BFE}">
      <dgm:prSet/>
      <dgm:spPr/>
      <dgm:t>
        <a:bodyPr/>
        <a:lstStyle/>
        <a:p>
          <a:endParaRPr lang="en-US"/>
        </a:p>
      </dgm:t>
    </dgm:pt>
    <dgm:pt modelId="{FA750948-D569-43E6-9C81-3F75D0E08094}" type="sibTrans" cxnId="{602DB35B-C066-4810-AE70-BA098B897BFE}">
      <dgm:prSet/>
      <dgm:spPr/>
      <dgm:t>
        <a:bodyPr/>
        <a:lstStyle/>
        <a:p>
          <a:endParaRPr lang="en-US"/>
        </a:p>
      </dgm:t>
    </dgm:pt>
    <dgm:pt modelId="{1D7FE79E-39E1-4B06-B1E2-2B9B9E81B017}" type="pres">
      <dgm:prSet presAssocID="{DFC95366-12C8-4E03-A486-E5B7220F03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E4FCC18-A7B2-4C86-B4A7-8F8B008A463E}" type="pres">
      <dgm:prSet presAssocID="{F4B4DBC0-0A20-4EBE-AA92-77C43BCA009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6E22C4-EF17-415A-9F58-963C71CE973D}" type="pres">
      <dgm:prSet presAssocID="{E72C72E0-9F53-4BD2-AC23-D942CFAFAC15}" presName="spacer" presStyleCnt="0"/>
      <dgm:spPr/>
    </dgm:pt>
    <dgm:pt modelId="{203D08F1-53D7-40A5-8CAB-BF2CF8DD6A8E}" type="pres">
      <dgm:prSet presAssocID="{24095AD3-10FF-45B6-A076-19018364380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0CB26B-FF85-42FB-9EAF-889151C6DF59}" type="pres">
      <dgm:prSet presAssocID="{39AF894E-773B-4BA3-AFDC-A80BB0563275}" presName="spacer" presStyleCnt="0"/>
      <dgm:spPr/>
    </dgm:pt>
    <dgm:pt modelId="{96D5AA88-0B61-47C9-AA2E-26638B6DCF4C}" type="pres">
      <dgm:prSet presAssocID="{26D1DCF7-C3F0-4C99-85CF-8506031C1D0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DE40D8-0CA5-4350-B253-1D05F686B185}" type="pres">
      <dgm:prSet presAssocID="{1F85184F-7934-46EB-A39F-CBF287ED3A27}" presName="spacer" presStyleCnt="0"/>
      <dgm:spPr/>
    </dgm:pt>
    <dgm:pt modelId="{E7470434-B5F8-4363-B167-056B69473412}" type="pres">
      <dgm:prSet presAssocID="{9AB7D9FA-AA5C-4952-B78E-7D216F6A1C3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BF5BEF-D6F9-437B-95C2-831E90CA95CF}" type="pres">
      <dgm:prSet presAssocID="{A1E049D8-85DF-4982-B92F-6CFF8D25BC85}" presName="spacer" presStyleCnt="0"/>
      <dgm:spPr/>
    </dgm:pt>
    <dgm:pt modelId="{C5C35943-3F4F-47BD-88EB-5CF9ECECE95C}" type="pres">
      <dgm:prSet presAssocID="{7159C22E-5F80-4A58-92E4-E0D53325036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988631-DA5E-4718-A0BA-BE3790C81040}" type="pres">
      <dgm:prSet presAssocID="{ED422A2A-DF3E-498B-8E32-68D914FF4307}" presName="spacer" presStyleCnt="0"/>
      <dgm:spPr/>
    </dgm:pt>
    <dgm:pt modelId="{9AF2474B-9E33-4542-BC85-510204368EB1}" type="pres">
      <dgm:prSet presAssocID="{B47BCA52-C51B-499F-BB89-2AD7420DB2A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E5FD8E2-577C-49BF-ACD8-13FF0D262AA7}" srcId="{DFC95366-12C8-4E03-A486-E5B7220F039E}" destId="{26D1DCF7-C3F0-4C99-85CF-8506031C1D04}" srcOrd="2" destOrd="0" parTransId="{BC9AD8D6-6C5B-455A-984F-3A913C06DA03}" sibTransId="{1F85184F-7934-46EB-A39F-CBF287ED3A27}"/>
    <dgm:cxn modelId="{FBFEFA42-BF8F-4094-839B-81FC7C93D71F}" srcId="{DFC95366-12C8-4E03-A486-E5B7220F039E}" destId="{24095AD3-10FF-45B6-A076-190183643800}" srcOrd="1" destOrd="0" parTransId="{DCBE36E3-8253-45C0-A9C2-18A3584AB962}" sibTransId="{39AF894E-773B-4BA3-AFDC-A80BB0563275}"/>
    <dgm:cxn modelId="{602DB35B-C066-4810-AE70-BA098B897BFE}" srcId="{DFC95366-12C8-4E03-A486-E5B7220F039E}" destId="{B47BCA52-C51B-499F-BB89-2AD7420DB2AF}" srcOrd="5" destOrd="0" parTransId="{80209EA4-C2D9-4382-8B81-CAF4A743182C}" sibTransId="{FA750948-D569-43E6-9C81-3F75D0E08094}"/>
    <dgm:cxn modelId="{497FD80A-C5DE-4252-9288-7D74DD2E4437}" type="presOf" srcId="{9AB7D9FA-AA5C-4952-B78E-7D216F6A1C3D}" destId="{E7470434-B5F8-4363-B167-056B69473412}" srcOrd="0" destOrd="0" presId="urn:microsoft.com/office/officeart/2005/8/layout/vList2"/>
    <dgm:cxn modelId="{8D378F58-04F8-4A6D-A9D6-C9A4CB500AF8}" type="presOf" srcId="{26D1DCF7-C3F0-4C99-85CF-8506031C1D04}" destId="{96D5AA88-0B61-47C9-AA2E-26638B6DCF4C}" srcOrd="0" destOrd="0" presId="urn:microsoft.com/office/officeart/2005/8/layout/vList2"/>
    <dgm:cxn modelId="{E620A9FD-463F-4383-9898-C7B16F3EAA9B}" srcId="{DFC95366-12C8-4E03-A486-E5B7220F039E}" destId="{F4B4DBC0-0A20-4EBE-AA92-77C43BCA009B}" srcOrd="0" destOrd="0" parTransId="{434A8882-3D08-4ED9-8EF2-46A822D6E2DE}" sibTransId="{E72C72E0-9F53-4BD2-AC23-D942CFAFAC15}"/>
    <dgm:cxn modelId="{B14A3D4A-CD0A-4F54-8341-4EF901FF0D50}" type="presOf" srcId="{24095AD3-10FF-45B6-A076-190183643800}" destId="{203D08F1-53D7-40A5-8CAB-BF2CF8DD6A8E}" srcOrd="0" destOrd="0" presId="urn:microsoft.com/office/officeart/2005/8/layout/vList2"/>
    <dgm:cxn modelId="{ACF44910-923A-4535-BE52-557EB9FB8E63}" type="presOf" srcId="{B47BCA52-C51B-499F-BB89-2AD7420DB2AF}" destId="{9AF2474B-9E33-4542-BC85-510204368EB1}" srcOrd="0" destOrd="0" presId="urn:microsoft.com/office/officeart/2005/8/layout/vList2"/>
    <dgm:cxn modelId="{35DC30E5-4B41-4BB1-ACBF-7C40C0B8D6F8}" srcId="{DFC95366-12C8-4E03-A486-E5B7220F039E}" destId="{9AB7D9FA-AA5C-4952-B78E-7D216F6A1C3D}" srcOrd="3" destOrd="0" parTransId="{D793D02F-715C-47CE-B2A8-D502175D592C}" sibTransId="{A1E049D8-85DF-4982-B92F-6CFF8D25BC85}"/>
    <dgm:cxn modelId="{2A963F2B-9E8B-4D99-842F-F817A76FC965}" type="presOf" srcId="{F4B4DBC0-0A20-4EBE-AA92-77C43BCA009B}" destId="{6E4FCC18-A7B2-4C86-B4A7-8F8B008A463E}" srcOrd="0" destOrd="0" presId="urn:microsoft.com/office/officeart/2005/8/layout/vList2"/>
    <dgm:cxn modelId="{24C0D963-ADD3-469D-B721-255CDC1F5CF1}" type="presOf" srcId="{DFC95366-12C8-4E03-A486-E5B7220F039E}" destId="{1D7FE79E-39E1-4B06-B1E2-2B9B9E81B017}" srcOrd="0" destOrd="0" presId="urn:microsoft.com/office/officeart/2005/8/layout/vList2"/>
    <dgm:cxn modelId="{4D450814-226B-4BCE-B8C7-F1F2BC1A2441}" srcId="{DFC95366-12C8-4E03-A486-E5B7220F039E}" destId="{7159C22E-5F80-4A58-92E4-E0D53325036D}" srcOrd="4" destOrd="0" parTransId="{73EDEA9E-74AA-4DD2-9932-36DCE9D58F0E}" sibTransId="{ED422A2A-DF3E-498B-8E32-68D914FF4307}"/>
    <dgm:cxn modelId="{9E41F9C9-C208-43CC-9227-94689F1C236F}" type="presOf" srcId="{7159C22E-5F80-4A58-92E4-E0D53325036D}" destId="{C5C35943-3F4F-47BD-88EB-5CF9ECECE95C}" srcOrd="0" destOrd="0" presId="urn:microsoft.com/office/officeart/2005/8/layout/vList2"/>
    <dgm:cxn modelId="{D4415499-26D3-4BD5-9F82-8CFABE7F3D30}" type="presParOf" srcId="{1D7FE79E-39E1-4B06-B1E2-2B9B9E81B017}" destId="{6E4FCC18-A7B2-4C86-B4A7-8F8B008A463E}" srcOrd="0" destOrd="0" presId="urn:microsoft.com/office/officeart/2005/8/layout/vList2"/>
    <dgm:cxn modelId="{96B43830-A845-4136-8FD7-1DC398A2FA44}" type="presParOf" srcId="{1D7FE79E-39E1-4B06-B1E2-2B9B9E81B017}" destId="{EF6E22C4-EF17-415A-9F58-963C71CE973D}" srcOrd="1" destOrd="0" presId="urn:microsoft.com/office/officeart/2005/8/layout/vList2"/>
    <dgm:cxn modelId="{25F1CAA4-32A5-4977-9AC5-2FB538B6DDD3}" type="presParOf" srcId="{1D7FE79E-39E1-4B06-B1E2-2B9B9E81B017}" destId="{203D08F1-53D7-40A5-8CAB-BF2CF8DD6A8E}" srcOrd="2" destOrd="0" presId="urn:microsoft.com/office/officeart/2005/8/layout/vList2"/>
    <dgm:cxn modelId="{165B2836-E2E5-4D09-A9A4-F4398E1D8400}" type="presParOf" srcId="{1D7FE79E-39E1-4B06-B1E2-2B9B9E81B017}" destId="{A10CB26B-FF85-42FB-9EAF-889151C6DF59}" srcOrd="3" destOrd="0" presId="urn:microsoft.com/office/officeart/2005/8/layout/vList2"/>
    <dgm:cxn modelId="{2C421E1B-1040-496B-A0E7-C15518C8ED63}" type="presParOf" srcId="{1D7FE79E-39E1-4B06-B1E2-2B9B9E81B017}" destId="{96D5AA88-0B61-47C9-AA2E-26638B6DCF4C}" srcOrd="4" destOrd="0" presId="urn:microsoft.com/office/officeart/2005/8/layout/vList2"/>
    <dgm:cxn modelId="{793EB176-074C-45B0-AD2A-23171F89B425}" type="presParOf" srcId="{1D7FE79E-39E1-4B06-B1E2-2B9B9E81B017}" destId="{34DE40D8-0CA5-4350-B253-1D05F686B185}" srcOrd="5" destOrd="0" presId="urn:microsoft.com/office/officeart/2005/8/layout/vList2"/>
    <dgm:cxn modelId="{2459CDA5-8F4D-4782-AA26-06D865EC746F}" type="presParOf" srcId="{1D7FE79E-39E1-4B06-B1E2-2B9B9E81B017}" destId="{E7470434-B5F8-4363-B167-056B69473412}" srcOrd="6" destOrd="0" presId="urn:microsoft.com/office/officeart/2005/8/layout/vList2"/>
    <dgm:cxn modelId="{DA6049F9-17AF-4C7F-86D3-5E981EEE4650}" type="presParOf" srcId="{1D7FE79E-39E1-4B06-B1E2-2B9B9E81B017}" destId="{5BBF5BEF-D6F9-437B-95C2-831E90CA95CF}" srcOrd="7" destOrd="0" presId="urn:microsoft.com/office/officeart/2005/8/layout/vList2"/>
    <dgm:cxn modelId="{55DD024C-1E3B-4FA0-AE80-BA678A8CA2BE}" type="presParOf" srcId="{1D7FE79E-39E1-4B06-B1E2-2B9B9E81B017}" destId="{C5C35943-3F4F-47BD-88EB-5CF9ECECE95C}" srcOrd="8" destOrd="0" presId="urn:microsoft.com/office/officeart/2005/8/layout/vList2"/>
    <dgm:cxn modelId="{02F51AA9-82F6-4FC7-8597-5692CDDC3B5E}" type="presParOf" srcId="{1D7FE79E-39E1-4B06-B1E2-2B9B9E81B017}" destId="{BC988631-DA5E-4718-A0BA-BE3790C81040}" srcOrd="9" destOrd="0" presId="urn:microsoft.com/office/officeart/2005/8/layout/vList2"/>
    <dgm:cxn modelId="{CDC4168F-93DA-4884-A2C0-3DA006174EFB}" type="presParOf" srcId="{1D7FE79E-39E1-4B06-B1E2-2B9B9E81B017}" destId="{9AF2474B-9E33-4542-BC85-510204368EB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D22C3C-91B0-4396-A943-AE23F966C7F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C46845-5E3F-4F29-B752-3EB528CC43A5}">
      <dgm:prSet/>
      <dgm:spPr/>
      <dgm:t>
        <a:bodyPr/>
        <a:lstStyle/>
        <a:p>
          <a:r>
            <a:rPr lang="en-US"/>
            <a:t>Milet, metropola koja je osnovala dvadesetak kolonija na obalama Crnog mora</a:t>
          </a:r>
        </a:p>
      </dgm:t>
    </dgm:pt>
    <dgm:pt modelId="{5B42B19F-F60A-4E07-9A2B-4E494450B43A}" type="parTrans" cxnId="{EB67AE11-6EA0-4E01-A8F1-4CBF6C3D041E}">
      <dgm:prSet/>
      <dgm:spPr/>
      <dgm:t>
        <a:bodyPr/>
        <a:lstStyle/>
        <a:p>
          <a:endParaRPr lang="en-US"/>
        </a:p>
      </dgm:t>
    </dgm:pt>
    <dgm:pt modelId="{BDDEA2BA-AD2E-4AAD-945C-D4FE665DDCD3}" type="sibTrans" cxnId="{EB67AE11-6EA0-4E01-A8F1-4CBF6C3D041E}">
      <dgm:prSet/>
      <dgm:spPr/>
      <dgm:t>
        <a:bodyPr/>
        <a:lstStyle/>
        <a:p>
          <a:endParaRPr lang="en-US"/>
        </a:p>
      </dgm:t>
    </dgm:pt>
    <dgm:pt modelId="{2C88CC25-6072-44B9-AD48-D12320ABC90E}">
      <dgm:prSet/>
      <dgm:spPr/>
      <dgm:t>
        <a:bodyPr/>
        <a:lstStyle/>
        <a:p>
          <a:r>
            <a:rPr lang="en-US"/>
            <a:t>Pitekusom, prva grčka kolonija na Apeninskom poluotoku</a:t>
          </a:r>
        </a:p>
      </dgm:t>
    </dgm:pt>
    <dgm:pt modelId="{8DDE31A9-A99F-42E1-9A21-A4DEFD939133}" type="parTrans" cxnId="{E7ADB965-A0B3-4651-A0D9-588E31B23427}">
      <dgm:prSet/>
      <dgm:spPr/>
      <dgm:t>
        <a:bodyPr/>
        <a:lstStyle/>
        <a:p>
          <a:endParaRPr lang="en-US"/>
        </a:p>
      </dgm:t>
    </dgm:pt>
    <dgm:pt modelId="{FD9E657E-9A35-45A6-BAA0-848637B0BA6E}" type="sibTrans" cxnId="{E7ADB965-A0B3-4651-A0D9-588E31B23427}">
      <dgm:prSet/>
      <dgm:spPr/>
      <dgm:t>
        <a:bodyPr/>
        <a:lstStyle/>
        <a:p>
          <a:endParaRPr lang="en-US"/>
        </a:p>
      </dgm:t>
    </dgm:pt>
    <dgm:pt modelId="{80E27779-8687-4603-88EB-BFB1C331C5AA}">
      <dgm:prSet/>
      <dgm:spPr/>
      <dgm:t>
        <a:bodyPr/>
        <a:lstStyle/>
        <a:p>
          <a:r>
            <a:rPr lang="en-US"/>
            <a:t>Kolonije u tzv. Velikoj Grčkoj, osnivaju stanovnici s otoka Eubeje</a:t>
          </a:r>
        </a:p>
      </dgm:t>
    </dgm:pt>
    <dgm:pt modelId="{ED419966-EEC0-439D-99E0-6B7141720622}" type="parTrans" cxnId="{0B5E0349-111A-4F8C-9BD3-B314976C08A7}">
      <dgm:prSet/>
      <dgm:spPr/>
      <dgm:t>
        <a:bodyPr/>
        <a:lstStyle/>
        <a:p>
          <a:endParaRPr lang="en-US"/>
        </a:p>
      </dgm:t>
    </dgm:pt>
    <dgm:pt modelId="{FC3A86D8-6CEC-49B1-828A-026011CC6156}" type="sibTrans" cxnId="{0B5E0349-111A-4F8C-9BD3-B314976C08A7}">
      <dgm:prSet/>
      <dgm:spPr/>
      <dgm:t>
        <a:bodyPr/>
        <a:lstStyle/>
        <a:p>
          <a:endParaRPr lang="en-US"/>
        </a:p>
      </dgm:t>
    </dgm:pt>
    <dgm:pt modelId="{1616F17E-C0F2-44DA-916F-5C69FA71BD50}" type="pres">
      <dgm:prSet presAssocID="{ABD22C3C-91B0-4396-A943-AE23F966C7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F8AA35C-F433-4977-BCA7-CDD66C579A89}" type="pres">
      <dgm:prSet presAssocID="{40C46845-5E3F-4F29-B752-3EB528CC43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C16413-E7F9-4387-A782-43C188AAF632}" type="pres">
      <dgm:prSet presAssocID="{BDDEA2BA-AD2E-4AAD-945C-D4FE665DDCD3}" presName="spacer" presStyleCnt="0"/>
      <dgm:spPr/>
    </dgm:pt>
    <dgm:pt modelId="{0CE82570-170D-4E5A-B932-0BD4BDF27685}" type="pres">
      <dgm:prSet presAssocID="{2C88CC25-6072-44B9-AD48-D12320ABC90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3B5B32-6D77-4030-BE55-2EFB099C4745}" type="pres">
      <dgm:prSet presAssocID="{FD9E657E-9A35-45A6-BAA0-848637B0BA6E}" presName="spacer" presStyleCnt="0"/>
      <dgm:spPr/>
    </dgm:pt>
    <dgm:pt modelId="{2D5184A6-59BA-47F5-8BC0-51F923D98C09}" type="pres">
      <dgm:prSet presAssocID="{80E27779-8687-4603-88EB-BFB1C331C5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B1F281B-4CE1-4556-8C42-98B028D6B279}" type="presOf" srcId="{ABD22C3C-91B0-4396-A943-AE23F966C7F0}" destId="{1616F17E-C0F2-44DA-916F-5C69FA71BD50}" srcOrd="0" destOrd="0" presId="urn:microsoft.com/office/officeart/2005/8/layout/vList2"/>
    <dgm:cxn modelId="{0B5E0349-111A-4F8C-9BD3-B314976C08A7}" srcId="{ABD22C3C-91B0-4396-A943-AE23F966C7F0}" destId="{80E27779-8687-4603-88EB-BFB1C331C5AA}" srcOrd="2" destOrd="0" parTransId="{ED419966-EEC0-439D-99E0-6B7141720622}" sibTransId="{FC3A86D8-6CEC-49B1-828A-026011CC6156}"/>
    <dgm:cxn modelId="{E7ADB965-A0B3-4651-A0D9-588E31B23427}" srcId="{ABD22C3C-91B0-4396-A943-AE23F966C7F0}" destId="{2C88CC25-6072-44B9-AD48-D12320ABC90E}" srcOrd="1" destOrd="0" parTransId="{8DDE31A9-A99F-42E1-9A21-A4DEFD939133}" sibTransId="{FD9E657E-9A35-45A6-BAA0-848637B0BA6E}"/>
    <dgm:cxn modelId="{EB67AE11-6EA0-4E01-A8F1-4CBF6C3D041E}" srcId="{ABD22C3C-91B0-4396-A943-AE23F966C7F0}" destId="{40C46845-5E3F-4F29-B752-3EB528CC43A5}" srcOrd="0" destOrd="0" parTransId="{5B42B19F-F60A-4E07-9A2B-4E494450B43A}" sibTransId="{BDDEA2BA-AD2E-4AAD-945C-D4FE665DDCD3}"/>
    <dgm:cxn modelId="{EE61308A-8FB7-491C-B992-7365DEBE7F0A}" type="presOf" srcId="{2C88CC25-6072-44B9-AD48-D12320ABC90E}" destId="{0CE82570-170D-4E5A-B932-0BD4BDF27685}" srcOrd="0" destOrd="0" presId="urn:microsoft.com/office/officeart/2005/8/layout/vList2"/>
    <dgm:cxn modelId="{D5A5F06E-6B7C-4CA5-B513-71D841CF8AE5}" type="presOf" srcId="{80E27779-8687-4603-88EB-BFB1C331C5AA}" destId="{2D5184A6-59BA-47F5-8BC0-51F923D98C09}" srcOrd="0" destOrd="0" presId="urn:microsoft.com/office/officeart/2005/8/layout/vList2"/>
    <dgm:cxn modelId="{86D718EC-6E9B-4459-9C46-30AF81A9E122}" type="presOf" srcId="{40C46845-5E3F-4F29-B752-3EB528CC43A5}" destId="{DF8AA35C-F433-4977-BCA7-CDD66C579A89}" srcOrd="0" destOrd="0" presId="urn:microsoft.com/office/officeart/2005/8/layout/vList2"/>
    <dgm:cxn modelId="{9DCBDB27-CC1D-4B52-A726-A9ABC92BE8B4}" type="presParOf" srcId="{1616F17E-C0F2-44DA-916F-5C69FA71BD50}" destId="{DF8AA35C-F433-4977-BCA7-CDD66C579A89}" srcOrd="0" destOrd="0" presId="urn:microsoft.com/office/officeart/2005/8/layout/vList2"/>
    <dgm:cxn modelId="{E6EF2A81-DA3B-4BAF-9EA3-F7ECAAFA3C64}" type="presParOf" srcId="{1616F17E-C0F2-44DA-916F-5C69FA71BD50}" destId="{FCC16413-E7F9-4387-A782-43C188AAF632}" srcOrd="1" destOrd="0" presId="urn:microsoft.com/office/officeart/2005/8/layout/vList2"/>
    <dgm:cxn modelId="{4FB16BD0-0D01-4391-A896-21643C27180B}" type="presParOf" srcId="{1616F17E-C0F2-44DA-916F-5C69FA71BD50}" destId="{0CE82570-170D-4E5A-B932-0BD4BDF27685}" srcOrd="2" destOrd="0" presId="urn:microsoft.com/office/officeart/2005/8/layout/vList2"/>
    <dgm:cxn modelId="{D3D448E1-D3F0-45F3-B5CF-97E226E9C91C}" type="presParOf" srcId="{1616F17E-C0F2-44DA-916F-5C69FA71BD50}" destId="{3B3B5B32-6D77-4030-BE55-2EFB099C4745}" srcOrd="3" destOrd="0" presId="urn:microsoft.com/office/officeart/2005/8/layout/vList2"/>
    <dgm:cxn modelId="{2EE0F002-6303-45A5-8C31-8E57A1F08143}" type="presParOf" srcId="{1616F17E-C0F2-44DA-916F-5C69FA71BD50}" destId="{2D5184A6-59BA-47F5-8BC0-51F923D98C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C414D3-725E-4DF8-8FD4-F905842BC59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E2DF1E-693C-4D9F-9BDA-FD728A4DEAC7}">
      <dgm:prSet/>
      <dgm:spPr/>
      <dgm:t>
        <a:bodyPr/>
        <a:lstStyle/>
        <a:p>
          <a:r>
            <a:rPr lang="en-US"/>
            <a:t>Prenapučene kolonije osnivaju svoje kolonije I postaju metropole</a:t>
          </a:r>
        </a:p>
      </dgm:t>
    </dgm:pt>
    <dgm:pt modelId="{DAACBDC4-647E-47C3-B2D3-601E996E3BD6}" type="parTrans" cxnId="{A5227BCC-00A5-4140-A13B-FB46DA16D40A}">
      <dgm:prSet/>
      <dgm:spPr/>
      <dgm:t>
        <a:bodyPr/>
        <a:lstStyle/>
        <a:p>
          <a:endParaRPr lang="en-US"/>
        </a:p>
      </dgm:t>
    </dgm:pt>
    <dgm:pt modelId="{12E77FEB-BDD3-463A-9F17-5DF1771910D0}" type="sibTrans" cxnId="{A5227BCC-00A5-4140-A13B-FB46DA16D40A}">
      <dgm:prSet/>
      <dgm:spPr/>
      <dgm:t>
        <a:bodyPr/>
        <a:lstStyle/>
        <a:p>
          <a:endParaRPr lang="en-US"/>
        </a:p>
      </dgm:t>
    </dgm:pt>
    <dgm:pt modelId="{98871F6B-CA70-44D9-AE17-8C1524F43405}">
      <dgm:prSet/>
      <dgm:spPr/>
      <dgm:t>
        <a:bodyPr/>
        <a:lstStyle/>
        <a:p>
          <a:r>
            <a:rPr lang="en-US" dirty="0" err="1"/>
            <a:t>Kolonije</a:t>
          </a:r>
          <a:r>
            <a:rPr lang="en-US" dirty="0"/>
            <a:t> metropole: </a:t>
          </a:r>
          <a:r>
            <a:rPr lang="en-US" dirty="0" err="1"/>
            <a:t>Tarent</a:t>
          </a:r>
          <a:r>
            <a:rPr lang="en-US" dirty="0"/>
            <a:t>, </a:t>
          </a:r>
          <a:r>
            <a:rPr lang="en-US" dirty="0" err="1"/>
            <a:t>Sirakuza</a:t>
          </a:r>
          <a:r>
            <a:rPr lang="en-US" dirty="0"/>
            <a:t>, Kuma </a:t>
          </a:r>
          <a:r>
            <a:rPr lang="hr-HR" dirty="0" smtClean="0"/>
            <a:t>i</a:t>
          </a:r>
          <a:r>
            <a:rPr lang="en-US" dirty="0" smtClean="0"/>
            <a:t> </a:t>
          </a:r>
          <a:r>
            <a:rPr lang="en-US" dirty="0" err="1"/>
            <a:t>Kroton</a:t>
          </a:r>
          <a:r>
            <a:rPr lang="en-US" dirty="0"/>
            <a:t>, </a:t>
          </a:r>
          <a:r>
            <a:rPr lang="en-US" dirty="0" err="1"/>
            <a:t>Velika</a:t>
          </a:r>
          <a:r>
            <a:rPr lang="en-US" dirty="0"/>
            <a:t> </a:t>
          </a:r>
          <a:r>
            <a:rPr lang="en-US" dirty="0" err="1"/>
            <a:t>Grčka</a:t>
          </a:r>
          <a:endParaRPr lang="en-US" dirty="0"/>
        </a:p>
      </dgm:t>
    </dgm:pt>
    <dgm:pt modelId="{BE4E696C-68C8-43ED-8250-CA0BDCBF2F1F}" type="parTrans" cxnId="{F0A29E89-5009-4617-98C3-77DE2BC9A73C}">
      <dgm:prSet/>
      <dgm:spPr/>
      <dgm:t>
        <a:bodyPr/>
        <a:lstStyle/>
        <a:p>
          <a:endParaRPr lang="en-US"/>
        </a:p>
      </dgm:t>
    </dgm:pt>
    <dgm:pt modelId="{9169FF11-1DF7-4862-A8EC-F4BA6FDA8ADF}" type="sibTrans" cxnId="{F0A29E89-5009-4617-98C3-77DE2BC9A73C}">
      <dgm:prSet/>
      <dgm:spPr/>
      <dgm:t>
        <a:bodyPr/>
        <a:lstStyle/>
        <a:p>
          <a:endParaRPr lang="en-US"/>
        </a:p>
      </dgm:t>
    </dgm:pt>
    <dgm:pt modelId="{D1EF8C24-6FD2-4422-9287-C98F4E5EABDF}" type="pres">
      <dgm:prSet presAssocID="{B6C414D3-725E-4DF8-8FD4-F905842BC5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21D4B40-FD48-4F03-9428-19571AFB6516}" type="pres">
      <dgm:prSet presAssocID="{E4E2DF1E-693C-4D9F-9BDA-FD728A4DEAC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5440A2-E6F2-411F-B346-569D92D2E8A1}" type="pres">
      <dgm:prSet presAssocID="{12E77FEB-BDD3-463A-9F17-5DF1771910D0}" presName="spacer" presStyleCnt="0"/>
      <dgm:spPr/>
    </dgm:pt>
    <dgm:pt modelId="{AB125590-53A0-4A73-ABC9-10970F20ED63}" type="pres">
      <dgm:prSet presAssocID="{98871F6B-CA70-44D9-AE17-8C1524F4340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40350C6-60F2-4B56-B3CA-434B08F05EC1}" type="presOf" srcId="{98871F6B-CA70-44D9-AE17-8C1524F43405}" destId="{AB125590-53A0-4A73-ABC9-10970F20ED63}" srcOrd="0" destOrd="0" presId="urn:microsoft.com/office/officeart/2005/8/layout/vList2"/>
    <dgm:cxn modelId="{F0A29E89-5009-4617-98C3-77DE2BC9A73C}" srcId="{B6C414D3-725E-4DF8-8FD4-F905842BC597}" destId="{98871F6B-CA70-44D9-AE17-8C1524F43405}" srcOrd="1" destOrd="0" parTransId="{BE4E696C-68C8-43ED-8250-CA0BDCBF2F1F}" sibTransId="{9169FF11-1DF7-4862-A8EC-F4BA6FDA8ADF}"/>
    <dgm:cxn modelId="{BA4BA8B9-8161-4F4F-A41E-81A4C8427D47}" type="presOf" srcId="{B6C414D3-725E-4DF8-8FD4-F905842BC597}" destId="{D1EF8C24-6FD2-4422-9287-C98F4E5EABDF}" srcOrd="0" destOrd="0" presId="urn:microsoft.com/office/officeart/2005/8/layout/vList2"/>
    <dgm:cxn modelId="{726AF0FB-E1DC-470C-9189-0652CC24C61C}" type="presOf" srcId="{E4E2DF1E-693C-4D9F-9BDA-FD728A4DEAC7}" destId="{A21D4B40-FD48-4F03-9428-19571AFB6516}" srcOrd="0" destOrd="0" presId="urn:microsoft.com/office/officeart/2005/8/layout/vList2"/>
    <dgm:cxn modelId="{A5227BCC-00A5-4140-A13B-FB46DA16D40A}" srcId="{B6C414D3-725E-4DF8-8FD4-F905842BC597}" destId="{E4E2DF1E-693C-4D9F-9BDA-FD728A4DEAC7}" srcOrd="0" destOrd="0" parTransId="{DAACBDC4-647E-47C3-B2D3-601E996E3BD6}" sibTransId="{12E77FEB-BDD3-463A-9F17-5DF1771910D0}"/>
    <dgm:cxn modelId="{31718E2E-B137-42D5-ADC0-3DB13700BF58}" type="presParOf" srcId="{D1EF8C24-6FD2-4422-9287-C98F4E5EABDF}" destId="{A21D4B40-FD48-4F03-9428-19571AFB6516}" srcOrd="0" destOrd="0" presId="urn:microsoft.com/office/officeart/2005/8/layout/vList2"/>
    <dgm:cxn modelId="{AE07E699-3281-47D6-8ADD-D8F7C9D91900}" type="presParOf" srcId="{D1EF8C24-6FD2-4422-9287-C98F4E5EABDF}" destId="{495440A2-E6F2-411F-B346-569D92D2E8A1}" srcOrd="1" destOrd="0" presId="urn:microsoft.com/office/officeart/2005/8/layout/vList2"/>
    <dgm:cxn modelId="{F01E389E-ECE5-4C79-A321-ACC1E8FBB1EF}" type="presParOf" srcId="{D1EF8C24-6FD2-4422-9287-C98F4E5EABDF}" destId="{AB125590-53A0-4A73-ABC9-10970F20ED6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149A46-995A-44A2-8644-D62F6FF69A0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8A4D6BA-14F6-4AF2-B44E-7BEBC7417B8A}">
      <dgm:prSet/>
      <dgm:spPr/>
      <dgm:t>
        <a:bodyPr/>
        <a:lstStyle/>
        <a:p>
          <a:r>
            <a:rPr lang="en-US"/>
            <a:t>Širenje trgovine</a:t>
          </a:r>
        </a:p>
      </dgm:t>
    </dgm:pt>
    <dgm:pt modelId="{CDF6A4BB-FDFB-418F-BB7A-976C0D22BAAE}" type="parTrans" cxnId="{7C8760C7-2763-4607-82D6-4069ED798D3F}">
      <dgm:prSet/>
      <dgm:spPr/>
      <dgm:t>
        <a:bodyPr/>
        <a:lstStyle/>
        <a:p>
          <a:endParaRPr lang="en-US"/>
        </a:p>
      </dgm:t>
    </dgm:pt>
    <dgm:pt modelId="{AF151136-0BEB-4383-B528-B786EB278E91}" type="sibTrans" cxnId="{7C8760C7-2763-4607-82D6-4069ED798D3F}">
      <dgm:prSet/>
      <dgm:spPr/>
      <dgm:t>
        <a:bodyPr/>
        <a:lstStyle/>
        <a:p>
          <a:endParaRPr lang="en-US"/>
        </a:p>
      </dgm:t>
    </dgm:pt>
    <dgm:pt modelId="{E5EB0043-1D39-4DE7-9F1A-991378F463A7}">
      <dgm:prSet/>
      <dgm:spPr/>
      <dgm:t>
        <a:bodyPr/>
        <a:lstStyle/>
        <a:p>
          <a:r>
            <a:rPr lang="en-US"/>
            <a:t>Širenje: jezika, pisma, kulture, običaja, umjetnosti i vjere</a:t>
          </a:r>
        </a:p>
      </dgm:t>
    </dgm:pt>
    <dgm:pt modelId="{1482FDDE-2EDF-4DDB-A566-252C9E131364}" type="parTrans" cxnId="{C1880F3B-7F9D-49B6-A2EE-E8E00AF9EB65}">
      <dgm:prSet/>
      <dgm:spPr/>
      <dgm:t>
        <a:bodyPr/>
        <a:lstStyle/>
        <a:p>
          <a:endParaRPr lang="en-US"/>
        </a:p>
      </dgm:t>
    </dgm:pt>
    <dgm:pt modelId="{4F1716F1-E7EB-4C8F-A0A9-E80CEEFE5E69}" type="sibTrans" cxnId="{C1880F3B-7F9D-49B6-A2EE-E8E00AF9EB65}">
      <dgm:prSet/>
      <dgm:spPr/>
      <dgm:t>
        <a:bodyPr/>
        <a:lstStyle/>
        <a:p>
          <a:endParaRPr lang="en-US"/>
        </a:p>
      </dgm:t>
    </dgm:pt>
    <dgm:pt modelId="{DF371735-6F80-459A-8EF9-9752DDF6EE2A}">
      <dgm:prSet/>
      <dgm:spPr/>
      <dgm:t>
        <a:bodyPr/>
        <a:lstStyle/>
        <a:p>
          <a:r>
            <a:rPr lang="en-US"/>
            <a:t>Utjecaj starosjedilačkih naroda na grčke koloniste</a:t>
          </a:r>
        </a:p>
      </dgm:t>
    </dgm:pt>
    <dgm:pt modelId="{3C08E5D8-31A4-40F5-A43A-48EAA12747BC}" type="parTrans" cxnId="{5DAE44A9-DB47-4F3B-BE8A-8504AEAAF771}">
      <dgm:prSet/>
      <dgm:spPr/>
      <dgm:t>
        <a:bodyPr/>
        <a:lstStyle/>
        <a:p>
          <a:endParaRPr lang="en-US"/>
        </a:p>
      </dgm:t>
    </dgm:pt>
    <dgm:pt modelId="{4A92BCBC-8615-4AFB-926F-01592F492EEE}" type="sibTrans" cxnId="{5DAE44A9-DB47-4F3B-BE8A-8504AEAAF771}">
      <dgm:prSet/>
      <dgm:spPr/>
      <dgm:t>
        <a:bodyPr/>
        <a:lstStyle/>
        <a:p>
          <a:endParaRPr lang="en-US"/>
        </a:p>
      </dgm:t>
    </dgm:pt>
    <dgm:pt modelId="{CDB688FB-098E-40CA-9852-B5BC9B56A4D8}" type="pres">
      <dgm:prSet presAssocID="{9D149A46-995A-44A2-8644-D62F6FF69A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FA4D09A-00EF-42AB-9E0A-32E68E1CDA3E}" type="pres">
      <dgm:prSet presAssocID="{38A4D6BA-14F6-4AF2-B44E-7BEBC7417B8A}" presName="thickLine" presStyleLbl="alignNode1" presStyleIdx="0" presStyleCnt="3"/>
      <dgm:spPr/>
    </dgm:pt>
    <dgm:pt modelId="{A7E3C0D0-A77B-4488-B5C3-2461076E4BFD}" type="pres">
      <dgm:prSet presAssocID="{38A4D6BA-14F6-4AF2-B44E-7BEBC7417B8A}" presName="horz1" presStyleCnt="0"/>
      <dgm:spPr/>
    </dgm:pt>
    <dgm:pt modelId="{468910CE-B183-491D-B25A-E04C4869CD0B}" type="pres">
      <dgm:prSet presAssocID="{38A4D6BA-14F6-4AF2-B44E-7BEBC7417B8A}" presName="tx1" presStyleLbl="revTx" presStyleIdx="0" presStyleCnt="3"/>
      <dgm:spPr/>
      <dgm:t>
        <a:bodyPr/>
        <a:lstStyle/>
        <a:p>
          <a:endParaRPr lang="hr-HR"/>
        </a:p>
      </dgm:t>
    </dgm:pt>
    <dgm:pt modelId="{7CA464C3-D779-43E5-8E32-43CB71F62973}" type="pres">
      <dgm:prSet presAssocID="{38A4D6BA-14F6-4AF2-B44E-7BEBC7417B8A}" presName="vert1" presStyleCnt="0"/>
      <dgm:spPr/>
    </dgm:pt>
    <dgm:pt modelId="{E747A202-0644-47FE-8F1F-57E9755D6078}" type="pres">
      <dgm:prSet presAssocID="{E5EB0043-1D39-4DE7-9F1A-991378F463A7}" presName="thickLine" presStyleLbl="alignNode1" presStyleIdx="1" presStyleCnt="3"/>
      <dgm:spPr/>
    </dgm:pt>
    <dgm:pt modelId="{6020167E-C0E1-4C09-AC34-1304718F18F1}" type="pres">
      <dgm:prSet presAssocID="{E5EB0043-1D39-4DE7-9F1A-991378F463A7}" presName="horz1" presStyleCnt="0"/>
      <dgm:spPr/>
    </dgm:pt>
    <dgm:pt modelId="{2D37F3DC-9C58-41C6-89FF-AA7B80BF0409}" type="pres">
      <dgm:prSet presAssocID="{E5EB0043-1D39-4DE7-9F1A-991378F463A7}" presName="tx1" presStyleLbl="revTx" presStyleIdx="1" presStyleCnt="3"/>
      <dgm:spPr/>
      <dgm:t>
        <a:bodyPr/>
        <a:lstStyle/>
        <a:p>
          <a:endParaRPr lang="hr-HR"/>
        </a:p>
      </dgm:t>
    </dgm:pt>
    <dgm:pt modelId="{149FBFF0-C75D-40D3-BA58-A64C168EACF8}" type="pres">
      <dgm:prSet presAssocID="{E5EB0043-1D39-4DE7-9F1A-991378F463A7}" presName="vert1" presStyleCnt="0"/>
      <dgm:spPr/>
    </dgm:pt>
    <dgm:pt modelId="{96BBFBC3-7D1F-4BA6-BEA8-A056C42A8928}" type="pres">
      <dgm:prSet presAssocID="{DF371735-6F80-459A-8EF9-9752DDF6EE2A}" presName="thickLine" presStyleLbl="alignNode1" presStyleIdx="2" presStyleCnt="3"/>
      <dgm:spPr/>
    </dgm:pt>
    <dgm:pt modelId="{FCF66CA0-0F0D-470E-96AE-135095A44683}" type="pres">
      <dgm:prSet presAssocID="{DF371735-6F80-459A-8EF9-9752DDF6EE2A}" presName="horz1" presStyleCnt="0"/>
      <dgm:spPr/>
    </dgm:pt>
    <dgm:pt modelId="{198A895B-469D-4302-9BE2-E723C244A44F}" type="pres">
      <dgm:prSet presAssocID="{DF371735-6F80-459A-8EF9-9752DDF6EE2A}" presName="tx1" presStyleLbl="revTx" presStyleIdx="2" presStyleCnt="3"/>
      <dgm:spPr/>
      <dgm:t>
        <a:bodyPr/>
        <a:lstStyle/>
        <a:p>
          <a:endParaRPr lang="hr-HR"/>
        </a:p>
      </dgm:t>
    </dgm:pt>
    <dgm:pt modelId="{C34F314F-E1C2-4604-BE07-7F9D25BD63D3}" type="pres">
      <dgm:prSet presAssocID="{DF371735-6F80-459A-8EF9-9752DDF6EE2A}" presName="vert1" presStyleCnt="0"/>
      <dgm:spPr/>
    </dgm:pt>
  </dgm:ptLst>
  <dgm:cxnLst>
    <dgm:cxn modelId="{B1B3125D-4192-4BA8-9362-24D1E989C401}" type="presOf" srcId="{38A4D6BA-14F6-4AF2-B44E-7BEBC7417B8A}" destId="{468910CE-B183-491D-B25A-E04C4869CD0B}" srcOrd="0" destOrd="0" presId="urn:microsoft.com/office/officeart/2008/layout/LinedList"/>
    <dgm:cxn modelId="{C1880F3B-7F9D-49B6-A2EE-E8E00AF9EB65}" srcId="{9D149A46-995A-44A2-8644-D62F6FF69A05}" destId="{E5EB0043-1D39-4DE7-9F1A-991378F463A7}" srcOrd="1" destOrd="0" parTransId="{1482FDDE-2EDF-4DDB-A566-252C9E131364}" sibTransId="{4F1716F1-E7EB-4C8F-A0A9-E80CEEFE5E69}"/>
    <dgm:cxn modelId="{5DAE44A9-DB47-4F3B-BE8A-8504AEAAF771}" srcId="{9D149A46-995A-44A2-8644-D62F6FF69A05}" destId="{DF371735-6F80-459A-8EF9-9752DDF6EE2A}" srcOrd="2" destOrd="0" parTransId="{3C08E5D8-31A4-40F5-A43A-48EAA12747BC}" sibTransId="{4A92BCBC-8615-4AFB-926F-01592F492EEE}"/>
    <dgm:cxn modelId="{7C8760C7-2763-4607-82D6-4069ED798D3F}" srcId="{9D149A46-995A-44A2-8644-D62F6FF69A05}" destId="{38A4D6BA-14F6-4AF2-B44E-7BEBC7417B8A}" srcOrd="0" destOrd="0" parTransId="{CDF6A4BB-FDFB-418F-BB7A-976C0D22BAAE}" sibTransId="{AF151136-0BEB-4383-B528-B786EB278E91}"/>
    <dgm:cxn modelId="{90B0DE58-F82B-420B-8F99-5DE7FFBE9BB3}" type="presOf" srcId="{9D149A46-995A-44A2-8644-D62F6FF69A05}" destId="{CDB688FB-098E-40CA-9852-B5BC9B56A4D8}" srcOrd="0" destOrd="0" presId="urn:microsoft.com/office/officeart/2008/layout/LinedList"/>
    <dgm:cxn modelId="{99267ADB-CDCC-4D1B-959F-DD834B6E147F}" type="presOf" srcId="{E5EB0043-1D39-4DE7-9F1A-991378F463A7}" destId="{2D37F3DC-9C58-41C6-89FF-AA7B80BF0409}" srcOrd="0" destOrd="0" presId="urn:microsoft.com/office/officeart/2008/layout/LinedList"/>
    <dgm:cxn modelId="{5E4FFEAD-A403-40F0-A2E6-D5EC31F20882}" type="presOf" srcId="{DF371735-6F80-459A-8EF9-9752DDF6EE2A}" destId="{198A895B-469D-4302-9BE2-E723C244A44F}" srcOrd="0" destOrd="0" presId="urn:microsoft.com/office/officeart/2008/layout/LinedList"/>
    <dgm:cxn modelId="{F333638B-9E50-44D8-B91B-A881FF012EC0}" type="presParOf" srcId="{CDB688FB-098E-40CA-9852-B5BC9B56A4D8}" destId="{7FA4D09A-00EF-42AB-9E0A-32E68E1CDA3E}" srcOrd="0" destOrd="0" presId="urn:microsoft.com/office/officeart/2008/layout/LinedList"/>
    <dgm:cxn modelId="{B017A6C3-6948-4EC5-BFA1-18E95022AB91}" type="presParOf" srcId="{CDB688FB-098E-40CA-9852-B5BC9B56A4D8}" destId="{A7E3C0D0-A77B-4488-B5C3-2461076E4BFD}" srcOrd="1" destOrd="0" presId="urn:microsoft.com/office/officeart/2008/layout/LinedList"/>
    <dgm:cxn modelId="{146B7A1B-33CA-409A-9364-0C8EB44CDF92}" type="presParOf" srcId="{A7E3C0D0-A77B-4488-B5C3-2461076E4BFD}" destId="{468910CE-B183-491D-B25A-E04C4869CD0B}" srcOrd="0" destOrd="0" presId="urn:microsoft.com/office/officeart/2008/layout/LinedList"/>
    <dgm:cxn modelId="{4908ACA3-304B-420F-929B-33B4D4A3A912}" type="presParOf" srcId="{A7E3C0D0-A77B-4488-B5C3-2461076E4BFD}" destId="{7CA464C3-D779-43E5-8E32-43CB71F62973}" srcOrd="1" destOrd="0" presId="urn:microsoft.com/office/officeart/2008/layout/LinedList"/>
    <dgm:cxn modelId="{A92BF847-2D9D-4155-84AF-1CDFC1C3E305}" type="presParOf" srcId="{CDB688FB-098E-40CA-9852-B5BC9B56A4D8}" destId="{E747A202-0644-47FE-8F1F-57E9755D6078}" srcOrd="2" destOrd="0" presId="urn:microsoft.com/office/officeart/2008/layout/LinedList"/>
    <dgm:cxn modelId="{7E1868E7-4262-4716-8602-9810FFDD6078}" type="presParOf" srcId="{CDB688FB-098E-40CA-9852-B5BC9B56A4D8}" destId="{6020167E-C0E1-4C09-AC34-1304718F18F1}" srcOrd="3" destOrd="0" presId="urn:microsoft.com/office/officeart/2008/layout/LinedList"/>
    <dgm:cxn modelId="{5AF2F040-643B-414A-8C44-317905CEE486}" type="presParOf" srcId="{6020167E-C0E1-4C09-AC34-1304718F18F1}" destId="{2D37F3DC-9C58-41C6-89FF-AA7B80BF0409}" srcOrd="0" destOrd="0" presId="urn:microsoft.com/office/officeart/2008/layout/LinedList"/>
    <dgm:cxn modelId="{C88BD8A3-5E50-490F-AF09-1AEDAA698256}" type="presParOf" srcId="{6020167E-C0E1-4C09-AC34-1304718F18F1}" destId="{149FBFF0-C75D-40D3-BA58-A64C168EACF8}" srcOrd="1" destOrd="0" presId="urn:microsoft.com/office/officeart/2008/layout/LinedList"/>
    <dgm:cxn modelId="{EFB6FA8C-830D-47D2-9398-8FEC78901321}" type="presParOf" srcId="{CDB688FB-098E-40CA-9852-B5BC9B56A4D8}" destId="{96BBFBC3-7D1F-4BA6-BEA8-A056C42A8928}" srcOrd="4" destOrd="0" presId="urn:microsoft.com/office/officeart/2008/layout/LinedList"/>
    <dgm:cxn modelId="{6AE3C0F3-2DDE-4A85-91DD-D0E2E62D0485}" type="presParOf" srcId="{CDB688FB-098E-40CA-9852-B5BC9B56A4D8}" destId="{FCF66CA0-0F0D-470E-96AE-135095A44683}" srcOrd="5" destOrd="0" presId="urn:microsoft.com/office/officeart/2008/layout/LinedList"/>
    <dgm:cxn modelId="{733A6C5F-2C1F-4005-AEB2-CC423808F4F0}" type="presParOf" srcId="{FCF66CA0-0F0D-470E-96AE-135095A44683}" destId="{198A895B-469D-4302-9BE2-E723C244A44F}" srcOrd="0" destOrd="0" presId="urn:microsoft.com/office/officeart/2008/layout/LinedList"/>
    <dgm:cxn modelId="{0FC88002-CE3E-4532-81F4-83CE43F45719}" type="presParOf" srcId="{FCF66CA0-0F0D-470E-96AE-135095A44683}" destId="{C34F314F-E1C2-4604-BE07-7F9D25BD63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987CD5-DE77-42CC-9745-4BF8451F84C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0CA5294-D9FB-4CEE-A71C-EB39F9E9BF0D}">
      <dgm:prSet/>
      <dgm:spPr/>
      <dgm:t>
        <a:bodyPr/>
        <a:lstStyle/>
        <a:p>
          <a:r>
            <a:rPr lang="en-US"/>
            <a:t>VIII. stoljeće pr. Krista, obnova gospodarstva i kulture</a:t>
          </a:r>
        </a:p>
      </dgm:t>
    </dgm:pt>
    <dgm:pt modelId="{7C8AFCDD-F244-4ABD-9BB1-AE12C68C8507}" type="parTrans" cxnId="{1E805E72-FE64-4C00-A4E8-EA9CCBA0D1AD}">
      <dgm:prSet/>
      <dgm:spPr/>
      <dgm:t>
        <a:bodyPr/>
        <a:lstStyle/>
        <a:p>
          <a:endParaRPr lang="en-US"/>
        </a:p>
      </dgm:t>
    </dgm:pt>
    <dgm:pt modelId="{8EDD8414-3AD8-4389-A747-E8BF52C6CF6E}" type="sibTrans" cxnId="{1E805E72-FE64-4C00-A4E8-EA9CCBA0D1AD}">
      <dgm:prSet/>
      <dgm:spPr/>
      <dgm:t>
        <a:bodyPr/>
        <a:lstStyle/>
        <a:p>
          <a:endParaRPr lang="en-US"/>
        </a:p>
      </dgm:t>
    </dgm:pt>
    <dgm:pt modelId="{985B4934-9AF6-441C-9CCD-C89D63CD5955}">
      <dgm:prSet/>
      <dgm:spPr/>
      <dgm:t>
        <a:bodyPr/>
        <a:lstStyle/>
        <a:p>
          <a:r>
            <a:rPr lang="en-US" dirty="0" err="1"/>
            <a:t>Razvoj</a:t>
          </a:r>
          <a:r>
            <a:rPr lang="en-US" dirty="0"/>
            <a:t> </a:t>
          </a:r>
          <a:r>
            <a:rPr lang="en-US" dirty="0" err="1"/>
            <a:t>obrta</a:t>
          </a:r>
          <a:r>
            <a:rPr lang="en-US" dirty="0"/>
            <a:t>, </a:t>
          </a:r>
          <a:r>
            <a:rPr lang="en-US" dirty="0" err="1"/>
            <a:t>trgovine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pomorstva</a:t>
          </a:r>
          <a:endParaRPr lang="en-US" dirty="0"/>
        </a:p>
      </dgm:t>
    </dgm:pt>
    <dgm:pt modelId="{F5B1C714-C0E8-44C1-92A7-B05D6F50A9BF}" type="parTrans" cxnId="{A094A565-2B18-4E48-AD21-50369003F202}">
      <dgm:prSet/>
      <dgm:spPr/>
      <dgm:t>
        <a:bodyPr/>
        <a:lstStyle/>
        <a:p>
          <a:endParaRPr lang="en-US"/>
        </a:p>
      </dgm:t>
    </dgm:pt>
    <dgm:pt modelId="{2C4B0B33-7DBE-4F2F-83F3-DFFA506B7772}" type="sibTrans" cxnId="{A094A565-2B18-4E48-AD21-50369003F202}">
      <dgm:prSet/>
      <dgm:spPr/>
      <dgm:t>
        <a:bodyPr/>
        <a:lstStyle/>
        <a:p>
          <a:endParaRPr lang="en-US"/>
        </a:p>
      </dgm:t>
    </dgm:pt>
    <dgm:pt modelId="{2271447F-9CAD-43E4-A211-F87F6D91EC1A}">
      <dgm:prSet/>
      <dgm:spPr/>
      <dgm:t>
        <a:bodyPr/>
        <a:lstStyle/>
        <a:p>
          <a:r>
            <a:rPr lang="en-US"/>
            <a:t>Kvalitetni i bogato oslikani keramički proizvodi</a:t>
          </a:r>
        </a:p>
      </dgm:t>
    </dgm:pt>
    <dgm:pt modelId="{10C3B631-4A29-4069-9270-ECBD92F90F6C}" type="parTrans" cxnId="{D791E74C-95A8-4A11-88F6-DA6F6A6F1DCE}">
      <dgm:prSet/>
      <dgm:spPr/>
      <dgm:t>
        <a:bodyPr/>
        <a:lstStyle/>
        <a:p>
          <a:endParaRPr lang="en-US"/>
        </a:p>
      </dgm:t>
    </dgm:pt>
    <dgm:pt modelId="{4B38F183-0DC4-45BE-B631-84C867DA849C}" type="sibTrans" cxnId="{D791E74C-95A8-4A11-88F6-DA6F6A6F1DCE}">
      <dgm:prSet/>
      <dgm:spPr/>
      <dgm:t>
        <a:bodyPr/>
        <a:lstStyle/>
        <a:p>
          <a:endParaRPr lang="en-US"/>
        </a:p>
      </dgm:t>
    </dgm:pt>
    <dgm:pt modelId="{033012DE-70B8-4042-86C2-11DE167F638C}">
      <dgm:prSet/>
      <dgm:spPr/>
      <dgm:t>
        <a:bodyPr/>
        <a:lstStyle/>
        <a:p>
          <a:r>
            <a:rPr lang="en-US"/>
            <a:t>Proizvodnja oruđa i oružja</a:t>
          </a:r>
        </a:p>
      </dgm:t>
    </dgm:pt>
    <dgm:pt modelId="{01AB5C16-E7F1-421E-8A92-202A01A594F0}" type="parTrans" cxnId="{950B5DA7-E6BF-4715-B1FD-6B38680A4098}">
      <dgm:prSet/>
      <dgm:spPr/>
      <dgm:t>
        <a:bodyPr/>
        <a:lstStyle/>
        <a:p>
          <a:endParaRPr lang="en-US"/>
        </a:p>
      </dgm:t>
    </dgm:pt>
    <dgm:pt modelId="{19F1C934-3161-4DF7-86F3-32D9B9189E01}" type="sibTrans" cxnId="{950B5DA7-E6BF-4715-B1FD-6B38680A4098}">
      <dgm:prSet/>
      <dgm:spPr/>
      <dgm:t>
        <a:bodyPr/>
        <a:lstStyle/>
        <a:p>
          <a:endParaRPr lang="en-US"/>
        </a:p>
      </dgm:t>
    </dgm:pt>
    <dgm:pt modelId="{631FC63E-3102-4514-8208-5F6A59A8E7C7}">
      <dgm:prSet/>
      <dgm:spPr/>
      <dgm:t>
        <a:bodyPr/>
        <a:lstStyle/>
        <a:p>
          <a:r>
            <a:rPr lang="en-US"/>
            <a:t>Izrada zlatnog i srebrenog nakita</a:t>
          </a:r>
        </a:p>
      </dgm:t>
    </dgm:pt>
    <dgm:pt modelId="{15F1456C-B71E-47D7-A130-B726762B43FB}" type="parTrans" cxnId="{45ACCA32-0A30-4612-873B-9745A6AAF86B}">
      <dgm:prSet/>
      <dgm:spPr/>
      <dgm:t>
        <a:bodyPr/>
        <a:lstStyle/>
        <a:p>
          <a:endParaRPr lang="en-US"/>
        </a:p>
      </dgm:t>
    </dgm:pt>
    <dgm:pt modelId="{31021F60-24AC-4AC6-AF48-766849E7531F}" type="sibTrans" cxnId="{45ACCA32-0A30-4612-873B-9745A6AAF86B}">
      <dgm:prSet/>
      <dgm:spPr/>
      <dgm:t>
        <a:bodyPr/>
        <a:lstStyle/>
        <a:p>
          <a:endParaRPr lang="en-US"/>
        </a:p>
      </dgm:t>
    </dgm:pt>
    <dgm:pt modelId="{1EA435B5-3653-499F-B450-7E838AA02DE5}" type="pres">
      <dgm:prSet presAssocID="{62987CD5-DE77-42CC-9745-4BF8451F84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D920654-9190-4C41-8D37-82B0E6173323}" type="pres">
      <dgm:prSet presAssocID="{E0CA5294-D9FB-4CEE-A71C-EB39F9E9BF0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B0E856-ECD7-4422-94C5-108BB1AA0F6C}" type="pres">
      <dgm:prSet presAssocID="{8EDD8414-3AD8-4389-A747-E8BF52C6CF6E}" presName="spacer" presStyleCnt="0"/>
      <dgm:spPr/>
    </dgm:pt>
    <dgm:pt modelId="{018D3889-19AA-42F3-8FE0-F0038BF2EBF9}" type="pres">
      <dgm:prSet presAssocID="{985B4934-9AF6-441C-9CCD-C89D63CD595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B04C4A-6537-4700-823E-5B9CDEED3256}" type="pres">
      <dgm:prSet presAssocID="{2C4B0B33-7DBE-4F2F-83F3-DFFA506B7772}" presName="spacer" presStyleCnt="0"/>
      <dgm:spPr/>
    </dgm:pt>
    <dgm:pt modelId="{BF63539B-1B24-4798-A9FB-09E0F0DC7C74}" type="pres">
      <dgm:prSet presAssocID="{2271447F-9CAD-43E4-A211-F87F6D91EC1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35FC79-2906-49B7-9C92-63BFEA71D984}" type="pres">
      <dgm:prSet presAssocID="{4B38F183-0DC4-45BE-B631-84C867DA849C}" presName="spacer" presStyleCnt="0"/>
      <dgm:spPr/>
    </dgm:pt>
    <dgm:pt modelId="{CCCCF616-DAB5-4307-BBB4-BCF59AA731E0}" type="pres">
      <dgm:prSet presAssocID="{033012DE-70B8-4042-86C2-11DE167F638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6B16BB-A8F0-42A0-BBFF-A2357ADDA09E}" type="pres">
      <dgm:prSet presAssocID="{19F1C934-3161-4DF7-86F3-32D9B9189E01}" presName="spacer" presStyleCnt="0"/>
      <dgm:spPr/>
    </dgm:pt>
    <dgm:pt modelId="{D41CC2A6-0401-4CD5-8C6F-B358F05E950E}" type="pres">
      <dgm:prSet presAssocID="{631FC63E-3102-4514-8208-5F6A59A8E7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E805E72-FE64-4C00-A4E8-EA9CCBA0D1AD}" srcId="{62987CD5-DE77-42CC-9745-4BF8451F84C9}" destId="{E0CA5294-D9FB-4CEE-A71C-EB39F9E9BF0D}" srcOrd="0" destOrd="0" parTransId="{7C8AFCDD-F244-4ABD-9BB1-AE12C68C8507}" sibTransId="{8EDD8414-3AD8-4389-A747-E8BF52C6CF6E}"/>
    <dgm:cxn modelId="{D791E74C-95A8-4A11-88F6-DA6F6A6F1DCE}" srcId="{62987CD5-DE77-42CC-9745-4BF8451F84C9}" destId="{2271447F-9CAD-43E4-A211-F87F6D91EC1A}" srcOrd="2" destOrd="0" parTransId="{10C3B631-4A29-4069-9270-ECBD92F90F6C}" sibTransId="{4B38F183-0DC4-45BE-B631-84C867DA849C}"/>
    <dgm:cxn modelId="{FC9EE125-EFCC-48D7-9A7F-65440160918B}" type="presOf" srcId="{033012DE-70B8-4042-86C2-11DE167F638C}" destId="{CCCCF616-DAB5-4307-BBB4-BCF59AA731E0}" srcOrd="0" destOrd="0" presId="urn:microsoft.com/office/officeart/2005/8/layout/vList2"/>
    <dgm:cxn modelId="{950B5DA7-E6BF-4715-B1FD-6B38680A4098}" srcId="{62987CD5-DE77-42CC-9745-4BF8451F84C9}" destId="{033012DE-70B8-4042-86C2-11DE167F638C}" srcOrd="3" destOrd="0" parTransId="{01AB5C16-E7F1-421E-8A92-202A01A594F0}" sibTransId="{19F1C934-3161-4DF7-86F3-32D9B9189E01}"/>
    <dgm:cxn modelId="{627B7B09-3FD2-4A6B-8145-9B29DFF0D21D}" type="presOf" srcId="{62987CD5-DE77-42CC-9745-4BF8451F84C9}" destId="{1EA435B5-3653-499F-B450-7E838AA02DE5}" srcOrd="0" destOrd="0" presId="urn:microsoft.com/office/officeart/2005/8/layout/vList2"/>
    <dgm:cxn modelId="{D17E2811-BA4C-4B6E-A870-93CDF900D265}" type="presOf" srcId="{985B4934-9AF6-441C-9CCD-C89D63CD5955}" destId="{018D3889-19AA-42F3-8FE0-F0038BF2EBF9}" srcOrd="0" destOrd="0" presId="urn:microsoft.com/office/officeart/2005/8/layout/vList2"/>
    <dgm:cxn modelId="{A094A565-2B18-4E48-AD21-50369003F202}" srcId="{62987CD5-DE77-42CC-9745-4BF8451F84C9}" destId="{985B4934-9AF6-441C-9CCD-C89D63CD5955}" srcOrd="1" destOrd="0" parTransId="{F5B1C714-C0E8-44C1-92A7-B05D6F50A9BF}" sibTransId="{2C4B0B33-7DBE-4F2F-83F3-DFFA506B7772}"/>
    <dgm:cxn modelId="{CDEB1A27-3E66-4C0F-8505-9C7A4A1AFCEE}" type="presOf" srcId="{631FC63E-3102-4514-8208-5F6A59A8E7C7}" destId="{D41CC2A6-0401-4CD5-8C6F-B358F05E950E}" srcOrd="0" destOrd="0" presId="urn:microsoft.com/office/officeart/2005/8/layout/vList2"/>
    <dgm:cxn modelId="{45ACCA32-0A30-4612-873B-9745A6AAF86B}" srcId="{62987CD5-DE77-42CC-9745-4BF8451F84C9}" destId="{631FC63E-3102-4514-8208-5F6A59A8E7C7}" srcOrd="4" destOrd="0" parTransId="{15F1456C-B71E-47D7-A130-B726762B43FB}" sibTransId="{31021F60-24AC-4AC6-AF48-766849E7531F}"/>
    <dgm:cxn modelId="{757E88AB-423A-436D-B3A9-F42FB9E8E663}" type="presOf" srcId="{2271447F-9CAD-43E4-A211-F87F6D91EC1A}" destId="{BF63539B-1B24-4798-A9FB-09E0F0DC7C74}" srcOrd="0" destOrd="0" presId="urn:microsoft.com/office/officeart/2005/8/layout/vList2"/>
    <dgm:cxn modelId="{4CE839AB-E165-4F45-A1CD-1A7D7DF626D0}" type="presOf" srcId="{E0CA5294-D9FB-4CEE-A71C-EB39F9E9BF0D}" destId="{3D920654-9190-4C41-8D37-82B0E6173323}" srcOrd="0" destOrd="0" presId="urn:microsoft.com/office/officeart/2005/8/layout/vList2"/>
    <dgm:cxn modelId="{5A72F98F-0753-470C-999D-997AFF569140}" type="presParOf" srcId="{1EA435B5-3653-499F-B450-7E838AA02DE5}" destId="{3D920654-9190-4C41-8D37-82B0E6173323}" srcOrd="0" destOrd="0" presId="urn:microsoft.com/office/officeart/2005/8/layout/vList2"/>
    <dgm:cxn modelId="{C3191DE9-63B0-408E-AACE-A7918295716F}" type="presParOf" srcId="{1EA435B5-3653-499F-B450-7E838AA02DE5}" destId="{FAB0E856-ECD7-4422-94C5-108BB1AA0F6C}" srcOrd="1" destOrd="0" presId="urn:microsoft.com/office/officeart/2005/8/layout/vList2"/>
    <dgm:cxn modelId="{05D7B68B-BBB9-4F60-B9D5-BE039F2C8ABA}" type="presParOf" srcId="{1EA435B5-3653-499F-B450-7E838AA02DE5}" destId="{018D3889-19AA-42F3-8FE0-F0038BF2EBF9}" srcOrd="2" destOrd="0" presId="urn:microsoft.com/office/officeart/2005/8/layout/vList2"/>
    <dgm:cxn modelId="{909CE9C9-6980-4616-9A79-675FB4353A96}" type="presParOf" srcId="{1EA435B5-3653-499F-B450-7E838AA02DE5}" destId="{8AB04C4A-6537-4700-823E-5B9CDEED3256}" srcOrd="3" destOrd="0" presId="urn:microsoft.com/office/officeart/2005/8/layout/vList2"/>
    <dgm:cxn modelId="{7CFF07DD-06CB-4F26-9495-4FF4A01A75D8}" type="presParOf" srcId="{1EA435B5-3653-499F-B450-7E838AA02DE5}" destId="{BF63539B-1B24-4798-A9FB-09E0F0DC7C74}" srcOrd="4" destOrd="0" presId="urn:microsoft.com/office/officeart/2005/8/layout/vList2"/>
    <dgm:cxn modelId="{8E509F88-F0C6-4213-A936-D22EB649B53E}" type="presParOf" srcId="{1EA435B5-3653-499F-B450-7E838AA02DE5}" destId="{0D35FC79-2906-49B7-9C92-63BFEA71D984}" srcOrd="5" destOrd="0" presId="urn:microsoft.com/office/officeart/2005/8/layout/vList2"/>
    <dgm:cxn modelId="{37CAC623-6DB5-4F8C-9B4C-167F4B669E40}" type="presParOf" srcId="{1EA435B5-3653-499F-B450-7E838AA02DE5}" destId="{CCCCF616-DAB5-4307-BBB4-BCF59AA731E0}" srcOrd="6" destOrd="0" presId="urn:microsoft.com/office/officeart/2005/8/layout/vList2"/>
    <dgm:cxn modelId="{E69AC537-CFBA-4214-90DE-037EEF140EE2}" type="presParOf" srcId="{1EA435B5-3653-499F-B450-7E838AA02DE5}" destId="{376B16BB-A8F0-42A0-BBFF-A2357ADDA09E}" srcOrd="7" destOrd="0" presId="urn:microsoft.com/office/officeart/2005/8/layout/vList2"/>
    <dgm:cxn modelId="{B4FB2037-8E96-43EC-8B04-406FC5D86630}" type="presParOf" srcId="{1EA435B5-3653-499F-B450-7E838AA02DE5}" destId="{D41CC2A6-0401-4CD5-8C6F-B358F05E95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BBC0BF-EAF1-4082-B871-190D94ED0D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79E55E-C417-4BD7-BFC7-84D4AF27F0B6}">
      <dgm:prSet/>
      <dgm:spPr/>
      <dgm:t>
        <a:bodyPr/>
        <a:lstStyle/>
        <a:p>
          <a:r>
            <a:rPr lang="en-US"/>
            <a:t>Grčki alfabet</a:t>
          </a:r>
        </a:p>
      </dgm:t>
    </dgm:pt>
    <dgm:pt modelId="{A8DEBD52-B008-4D21-9CC6-4AD03634714E}" type="parTrans" cxnId="{BE838223-1035-493E-8C50-FD91F5AEEDD4}">
      <dgm:prSet/>
      <dgm:spPr/>
      <dgm:t>
        <a:bodyPr/>
        <a:lstStyle/>
        <a:p>
          <a:endParaRPr lang="en-US"/>
        </a:p>
      </dgm:t>
    </dgm:pt>
    <dgm:pt modelId="{062C5DA1-23E2-4DDC-B7FB-7277CD014881}" type="sibTrans" cxnId="{BE838223-1035-493E-8C50-FD91F5AEEDD4}">
      <dgm:prSet/>
      <dgm:spPr/>
      <dgm:t>
        <a:bodyPr/>
        <a:lstStyle/>
        <a:p>
          <a:endParaRPr lang="en-US"/>
        </a:p>
      </dgm:t>
    </dgm:pt>
    <dgm:pt modelId="{CE3C93F6-E042-40E5-8CBD-0CAE003B9228}">
      <dgm:prSet/>
      <dgm:spPr/>
      <dgm:t>
        <a:bodyPr/>
        <a:lstStyle/>
        <a:p>
          <a:r>
            <a:rPr lang="en-US"/>
            <a:t>Kovanje</a:t>
          </a:r>
          <a:r>
            <a:rPr lang="en-US" dirty="0"/>
            <a:t> </a:t>
          </a:r>
          <a:r>
            <a:rPr lang="en-US" dirty="0" err="1"/>
            <a:t>novca</a:t>
          </a:r>
          <a:endParaRPr lang="en-US" dirty="0"/>
        </a:p>
      </dgm:t>
    </dgm:pt>
    <dgm:pt modelId="{B06A320F-DFFB-4FEE-A350-E7B718B815F0}" type="parTrans" cxnId="{A461DE3D-352D-45C9-99ED-3ECBC60A9DB6}">
      <dgm:prSet/>
      <dgm:spPr/>
      <dgm:t>
        <a:bodyPr/>
        <a:lstStyle/>
        <a:p>
          <a:endParaRPr lang="en-US"/>
        </a:p>
      </dgm:t>
    </dgm:pt>
    <dgm:pt modelId="{602F655C-06A3-4802-B07D-6DC7A07A4CE5}" type="sibTrans" cxnId="{A461DE3D-352D-45C9-99ED-3ECBC60A9DB6}">
      <dgm:prSet/>
      <dgm:spPr/>
      <dgm:t>
        <a:bodyPr/>
        <a:lstStyle/>
        <a:p>
          <a:endParaRPr lang="en-US"/>
        </a:p>
      </dgm:t>
    </dgm:pt>
    <dgm:pt modelId="{BDBD1C4A-EEBD-4D3A-A308-35907FAEE4CD}">
      <dgm:prSet/>
      <dgm:spPr/>
      <dgm:t>
        <a:bodyPr/>
        <a:lstStyle/>
        <a:p>
          <a:r>
            <a:rPr lang="en-US"/>
            <a:t>Žrijeb i osnivanje prvih kolonija</a:t>
          </a:r>
        </a:p>
      </dgm:t>
    </dgm:pt>
    <dgm:pt modelId="{D2CC2B61-E009-43A5-BD9F-4520B57BE0F7}" type="parTrans" cxnId="{B28C6786-B7F9-4B43-A2CD-39A60C694F14}">
      <dgm:prSet/>
      <dgm:spPr/>
      <dgm:t>
        <a:bodyPr/>
        <a:lstStyle/>
        <a:p>
          <a:endParaRPr lang="en-US"/>
        </a:p>
      </dgm:t>
    </dgm:pt>
    <dgm:pt modelId="{F78430F2-8221-4C75-A209-413FEF49D3C5}" type="sibTrans" cxnId="{B28C6786-B7F9-4B43-A2CD-39A60C694F14}">
      <dgm:prSet/>
      <dgm:spPr/>
      <dgm:t>
        <a:bodyPr/>
        <a:lstStyle/>
        <a:p>
          <a:endParaRPr lang="en-US"/>
        </a:p>
      </dgm:t>
    </dgm:pt>
    <dgm:pt modelId="{56C25072-9631-4923-B4E3-E16001941341}">
      <dgm:prSet/>
      <dgm:spPr/>
      <dgm:t>
        <a:bodyPr/>
        <a:lstStyle/>
        <a:p>
          <a:r>
            <a:rPr lang="en-US"/>
            <a:t>Metropole ili matični polisi</a:t>
          </a:r>
        </a:p>
      </dgm:t>
    </dgm:pt>
    <dgm:pt modelId="{AEED1EBA-177F-430D-B202-568A6EA6BE77}" type="parTrans" cxnId="{F2B6B4EB-1532-4783-8C26-C927F1A5A3E0}">
      <dgm:prSet/>
      <dgm:spPr/>
      <dgm:t>
        <a:bodyPr/>
        <a:lstStyle/>
        <a:p>
          <a:endParaRPr lang="en-US"/>
        </a:p>
      </dgm:t>
    </dgm:pt>
    <dgm:pt modelId="{4B16432D-60EE-4AED-8594-BE780151BBF4}" type="sibTrans" cxnId="{F2B6B4EB-1532-4783-8C26-C927F1A5A3E0}">
      <dgm:prSet/>
      <dgm:spPr/>
      <dgm:t>
        <a:bodyPr/>
        <a:lstStyle/>
        <a:p>
          <a:endParaRPr lang="en-US"/>
        </a:p>
      </dgm:t>
    </dgm:pt>
    <dgm:pt modelId="{E2B7D4F6-257F-4BF5-8533-C2E0D032BB13}">
      <dgm:prSet/>
      <dgm:spPr/>
      <dgm:t>
        <a:bodyPr/>
        <a:lstStyle/>
        <a:p>
          <a:r>
            <a:rPr lang="en-US"/>
            <a:t>Širenje kulture i običaja u kolonijama</a:t>
          </a:r>
        </a:p>
      </dgm:t>
    </dgm:pt>
    <dgm:pt modelId="{B377F51C-91FD-4C75-B8F2-5D28BC62EA22}" type="parTrans" cxnId="{6B761009-803A-408D-9983-3DF8AA5DA664}">
      <dgm:prSet/>
      <dgm:spPr/>
      <dgm:t>
        <a:bodyPr/>
        <a:lstStyle/>
        <a:p>
          <a:endParaRPr lang="en-US"/>
        </a:p>
      </dgm:t>
    </dgm:pt>
    <dgm:pt modelId="{F4F12B7B-5A34-47F5-8937-6176DD692131}" type="sibTrans" cxnId="{6B761009-803A-408D-9983-3DF8AA5DA664}">
      <dgm:prSet/>
      <dgm:spPr/>
      <dgm:t>
        <a:bodyPr/>
        <a:lstStyle/>
        <a:p>
          <a:endParaRPr lang="en-US"/>
        </a:p>
      </dgm:t>
    </dgm:pt>
    <dgm:pt modelId="{68710B7D-E13F-4DCD-961F-A7577B71F23F}">
      <dgm:prSet/>
      <dgm:spPr/>
      <dgm:t>
        <a:bodyPr/>
        <a:lstStyle/>
        <a:p>
          <a:r>
            <a:rPr lang="en-US"/>
            <a:t>Kolonizacija i otpor starosjedilačkih naroda</a:t>
          </a:r>
        </a:p>
      </dgm:t>
    </dgm:pt>
    <dgm:pt modelId="{0998AD34-9EC7-4207-A5BF-4DA71DBBB1F1}" type="parTrans" cxnId="{C27A50F0-5492-4CAA-BE20-6F7FA5E7975F}">
      <dgm:prSet/>
      <dgm:spPr/>
      <dgm:t>
        <a:bodyPr/>
        <a:lstStyle/>
        <a:p>
          <a:endParaRPr lang="en-US"/>
        </a:p>
      </dgm:t>
    </dgm:pt>
    <dgm:pt modelId="{075FC9AA-B92C-42BE-8661-D1BEA6DDDF4B}" type="sibTrans" cxnId="{C27A50F0-5492-4CAA-BE20-6F7FA5E7975F}">
      <dgm:prSet/>
      <dgm:spPr/>
      <dgm:t>
        <a:bodyPr/>
        <a:lstStyle/>
        <a:p>
          <a:endParaRPr lang="en-US"/>
        </a:p>
      </dgm:t>
    </dgm:pt>
    <dgm:pt modelId="{97C7EA26-C062-432A-8DFF-2DB24EEF3FDB}" type="pres">
      <dgm:prSet presAssocID="{03BBC0BF-EAF1-4082-B871-190D94ED0D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E519FB9-8B03-4F87-997A-FEA04F759B49}" type="pres">
      <dgm:prSet presAssocID="{CC79E55E-C417-4BD7-BFC7-84D4AF27F0B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A6E097-63F1-400C-B0CB-6355407F3003}" type="pres">
      <dgm:prSet presAssocID="{062C5DA1-23E2-4DDC-B7FB-7277CD014881}" presName="spacer" presStyleCnt="0"/>
      <dgm:spPr/>
    </dgm:pt>
    <dgm:pt modelId="{B4E2C6E5-41C8-45E9-A751-739D05A2A482}" type="pres">
      <dgm:prSet presAssocID="{CE3C93F6-E042-40E5-8CBD-0CAE003B922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EC3547-3C17-46D7-B018-7A6EF469715F}" type="pres">
      <dgm:prSet presAssocID="{602F655C-06A3-4802-B07D-6DC7A07A4CE5}" presName="spacer" presStyleCnt="0"/>
      <dgm:spPr/>
    </dgm:pt>
    <dgm:pt modelId="{A3469BAD-5D7F-4CA2-8724-EACA42F14830}" type="pres">
      <dgm:prSet presAssocID="{BDBD1C4A-EEBD-4D3A-A308-35907FAEE4C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72E826-DC17-4747-B5D7-CDE286E09BC1}" type="pres">
      <dgm:prSet presAssocID="{F78430F2-8221-4C75-A209-413FEF49D3C5}" presName="spacer" presStyleCnt="0"/>
      <dgm:spPr/>
    </dgm:pt>
    <dgm:pt modelId="{39C89355-A85B-4036-BF27-E1F0127252AB}" type="pres">
      <dgm:prSet presAssocID="{56C25072-9631-4923-B4E3-E1600194134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934769-036B-4AA1-B3EC-60108C43646A}" type="pres">
      <dgm:prSet presAssocID="{4B16432D-60EE-4AED-8594-BE780151BBF4}" presName="spacer" presStyleCnt="0"/>
      <dgm:spPr/>
    </dgm:pt>
    <dgm:pt modelId="{5292A010-5BD1-4C6A-8775-1217FE115E1F}" type="pres">
      <dgm:prSet presAssocID="{E2B7D4F6-257F-4BF5-8533-C2E0D032BB1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15AD27-252F-4C20-9EC9-23D7BD91CEC3}" type="pres">
      <dgm:prSet presAssocID="{F4F12B7B-5A34-47F5-8937-6176DD692131}" presName="spacer" presStyleCnt="0"/>
      <dgm:spPr/>
    </dgm:pt>
    <dgm:pt modelId="{BF7C574E-74C7-4ABA-B19E-5675DE16CCEA}" type="pres">
      <dgm:prSet presAssocID="{68710B7D-E13F-4DCD-961F-A7577B71F23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2B6B4EB-1532-4783-8C26-C927F1A5A3E0}" srcId="{03BBC0BF-EAF1-4082-B871-190D94ED0D9D}" destId="{56C25072-9631-4923-B4E3-E16001941341}" srcOrd="3" destOrd="0" parTransId="{AEED1EBA-177F-430D-B202-568A6EA6BE77}" sibTransId="{4B16432D-60EE-4AED-8594-BE780151BBF4}"/>
    <dgm:cxn modelId="{B28C6786-B7F9-4B43-A2CD-39A60C694F14}" srcId="{03BBC0BF-EAF1-4082-B871-190D94ED0D9D}" destId="{BDBD1C4A-EEBD-4D3A-A308-35907FAEE4CD}" srcOrd="2" destOrd="0" parTransId="{D2CC2B61-E009-43A5-BD9F-4520B57BE0F7}" sibTransId="{F78430F2-8221-4C75-A209-413FEF49D3C5}"/>
    <dgm:cxn modelId="{A461DE3D-352D-45C9-99ED-3ECBC60A9DB6}" srcId="{03BBC0BF-EAF1-4082-B871-190D94ED0D9D}" destId="{CE3C93F6-E042-40E5-8CBD-0CAE003B9228}" srcOrd="1" destOrd="0" parTransId="{B06A320F-DFFB-4FEE-A350-E7B718B815F0}" sibTransId="{602F655C-06A3-4802-B07D-6DC7A07A4CE5}"/>
    <dgm:cxn modelId="{94E689AE-72E2-4F2C-B2D9-67A8E5A923ED}" type="presOf" srcId="{BDBD1C4A-EEBD-4D3A-A308-35907FAEE4CD}" destId="{A3469BAD-5D7F-4CA2-8724-EACA42F14830}" srcOrd="0" destOrd="0" presId="urn:microsoft.com/office/officeart/2005/8/layout/vList2"/>
    <dgm:cxn modelId="{6B761009-803A-408D-9983-3DF8AA5DA664}" srcId="{03BBC0BF-EAF1-4082-B871-190D94ED0D9D}" destId="{E2B7D4F6-257F-4BF5-8533-C2E0D032BB13}" srcOrd="4" destOrd="0" parTransId="{B377F51C-91FD-4C75-B8F2-5D28BC62EA22}" sibTransId="{F4F12B7B-5A34-47F5-8937-6176DD692131}"/>
    <dgm:cxn modelId="{2028949C-A4A9-4586-A7B5-E6C04A1553E2}" type="presOf" srcId="{56C25072-9631-4923-B4E3-E16001941341}" destId="{39C89355-A85B-4036-BF27-E1F0127252AB}" srcOrd="0" destOrd="0" presId="urn:microsoft.com/office/officeart/2005/8/layout/vList2"/>
    <dgm:cxn modelId="{C27A50F0-5492-4CAA-BE20-6F7FA5E7975F}" srcId="{03BBC0BF-EAF1-4082-B871-190D94ED0D9D}" destId="{68710B7D-E13F-4DCD-961F-A7577B71F23F}" srcOrd="5" destOrd="0" parTransId="{0998AD34-9EC7-4207-A5BF-4DA71DBBB1F1}" sibTransId="{075FC9AA-B92C-42BE-8661-D1BEA6DDDF4B}"/>
    <dgm:cxn modelId="{ECDBC897-5413-45FB-A458-26421A75B7E4}" type="presOf" srcId="{68710B7D-E13F-4DCD-961F-A7577B71F23F}" destId="{BF7C574E-74C7-4ABA-B19E-5675DE16CCEA}" srcOrd="0" destOrd="0" presId="urn:microsoft.com/office/officeart/2005/8/layout/vList2"/>
    <dgm:cxn modelId="{3B47C70B-B2E8-4601-8758-9C17B7CA43D7}" type="presOf" srcId="{03BBC0BF-EAF1-4082-B871-190D94ED0D9D}" destId="{97C7EA26-C062-432A-8DFF-2DB24EEF3FDB}" srcOrd="0" destOrd="0" presId="urn:microsoft.com/office/officeart/2005/8/layout/vList2"/>
    <dgm:cxn modelId="{6B33AED9-0C16-4C70-AC57-0BCF6470B5DC}" type="presOf" srcId="{E2B7D4F6-257F-4BF5-8533-C2E0D032BB13}" destId="{5292A010-5BD1-4C6A-8775-1217FE115E1F}" srcOrd="0" destOrd="0" presId="urn:microsoft.com/office/officeart/2005/8/layout/vList2"/>
    <dgm:cxn modelId="{45B6CEF5-DC68-49B0-9D05-E107BBDB8E53}" type="presOf" srcId="{CE3C93F6-E042-40E5-8CBD-0CAE003B9228}" destId="{B4E2C6E5-41C8-45E9-A751-739D05A2A482}" srcOrd="0" destOrd="0" presId="urn:microsoft.com/office/officeart/2005/8/layout/vList2"/>
    <dgm:cxn modelId="{BE838223-1035-493E-8C50-FD91F5AEEDD4}" srcId="{03BBC0BF-EAF1-4082-B871-190D94ED0D9D}" destId="{CC79E55E-C417-4BD7-BFC7-84D4AF27F0B6}" srcOrd="0" destOrd="0" parTransId="{A8DEBD52-B008-4D21-9CC6-4AD03634714E}" sibTransId="{062C5DA1-23E2-4DDC-B7FB-7277CD014881}"/>
    <dgm:cxn modelId="{153F0EF7-9E23-4243-97F0-DCD0868CAECA}" type="presOf" srcId="{CC79E55E-C417-4BD7-BFC7-84D4AF27F0B6}" destId="{AE519FB9-8B03-4F87-997A-FEA04F759B49}" srcOrd="0" destOrd="0" presId="urn:microsoft.com/office/officeart/2005/8/layout/vList2"/>
    <dgm:cxn modelId="{276ABD46-4C54-4354-ADD1-C0C288E8C884}" type="presParOf" srcId="{97C7EA26-C062-432A-8DFF-2DB24EEF3FDB}" destId="{AE519FB9-8B03-4F87-997A-FEA04F759B49}" srcOrd="0" destOrd="0" presId="urn:microsoft.com/office/officeart/2005/8/layout/vList2"/>
    <dgm:cxn modelId="{607F6B11-6333-438B-9347-18E692A5B19E}" type="presParOf" srcId="{97C7EA26-C062-432A-8DFF-2DB24EEF3FDB}" destId="{07A6E097-63F1-400C-B0CB-6355407F3003}" srcOrd="1" destOrd="0" presId="urn:microsoft.com/office/officeart/2005/8/layout/vList2"/>
    <dgm:cxn modelId="{A311EABA-2C7B-4E4B-8750-8355910877C2}" type="presParOf" srcId="{97C7EA26-C062-432A-8DFF-2DB24EEF3FDB}" destId="{B4E2C6E5-41C8-45E9-A751-739D05A2A482}" srcOrd="2" destOrd="0" presId="urn:microsoft.com/office/officeart/2005/8/layout/vList2"/>
    <dgm:cxn modelId="{244601E7-C4EB-49CF-9073-678844757DF7}" type="presParOf" srcId="{97C7EA26-C062-432A-8DFF-2DB24EEF3FDB}" destId="{D5EC3547-3C17-46D7-B018-7A6EF469715F}" srcOrd="3" destOrd="0" presId="urn:microsoft.com/office/officeart/2005/8/layout/vList2"/>
    <dgm:cxn modelId="{0ED0EE44-0CA2-434D-9B58-1EDF777C4EB6}" type="presParOf" srcId="{97C7EA26-C062-432A-8DFF-2DB24EEF3FDB}" destId="{A3469BAD-5D7F-4CA2-8724-EACA42F14830}" srcOrd="4" destOrd="0" presId="urn:microsoft.com/office/officeart/2005/8/layout/vList2"/>
    <dgm:cxn modelId="{0B8CA831-B44E-4165-A26C-5B4EE7EC9EF0}" type="presParOf" srcId="{97C7EA26-C062-432A-8DFF-2DB24EEF3FDB}" destId="{5E72E826-DC17-4747-B5D7-CDE286E09BC1}" srcOrd="5" destOrd="0" presId="urn:microsoft.com/office/officeart/2005/8/layout/vList2"/>
    <dgm:cxn modelId="{7D02A03D-9069-49CF-ACEE-A662E17912F6}" type="presParOf" srcId="{97C7EA26-C062-432A-8DFF-2DB24EEF3FDB}" destId="{39C89355-A85B-4036-BF27-E1F0127252AB}" srcOrd="6" destOrd="0" presId="urn:microsoft.com/office/officeart/2005/8/layout/vList2"/>
    <dgm:cxn modelId="{E14ED3F6-2FC0-419A-9859-11BDDEB9915D}" type="presParOf" srcId="{97C7EA26-C062-432A-8DFF-2DB24EEF3FDB}" destId="{78934769-036B-4AA1-B3EC-60108C43646A}" srcOrd="7" destOrd="0" presId="urn:microsoft.com/office/officeart/2005/8/layout/vList2"/>
    <dgm:cxn modelId="{A3C54B50-B66D-4D43-83F5-8F842ACF77B4}" type="presParOf" srcId="{97C7EA26-C062-432A-8DFF-2DB24EEF3FDB}" destId="{5292A010-5BD1-4C6A-8775-1217FE115E1F}" srcOrd="8" destOrd="0" presId="urn:microsoft.com/office/officeart/2005/8/layout/vList2"/>
    <dgm:cxn modelId="{72DD9CF1-902E-4603-9131-918E99787A52}" type="presParOf" srcId="{97C7EA26-C062-432A-8DFF-2DB24EEF3FDB}" destId="{9F15AD27-252F-4C20-9EC9-23D7BD91CEC3}" srcOrd="9" destOrd="0" presId="urn:microsoft.com/office/officeart/2005/8/layout/vList2"/>
    <dgm:cxn modelId="{F48F9FA8-4C72-43CA-A728-3999141D13DB}" type="presParOf" srcId="{97C7EA26-C062-432A-8DFF-2DB24EEF3FDB}" destId="{BF7C574E-74C7-4ABA-B19E-5675DE16CCE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9CF137-4FC4-41DD-A8F3-626688C77E40}">
      <dsp:nvSpPr>
        <dsp:cNvPr id="0" name=""/>
        <dsp:cNvSpPr/>
      </dsp:nvSpPr>
      <dsp:spPr>
        <a:xfrm>
          <a:off x="0" y="30556"/>
          <a:ext cx="4415308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- </a:t>
          </a:r>
          <a:r>
            <a:rPr lang="en-US" sz="1600" kern="1200" dirty="0" smtClean="0"/>
            <a:t>VIII</a:t>
          </a:r>
          <a:r>
            <a:rPr lang="en-US" sz="1600" kern="1200" dirty="0"/>
            <a:t>. </a:t>
          </a:r>
          <a:r>
            <a:rPr lang="en-US" sz="1600" kern="1200" dirty="0" err="1"/>
            <a:t>stoljeće</a:t>
          </a:r>
          <a:r>
            <a:rPr lang="en-US" sz="1600" kern="1200" dirty="0"/>
            <a:t> pr. Krista, </a:t>
          </a:r>
          <a:r>
            <a:rPr lang="en-US" sz="1600" kern="1200" dirty="0" err="1"/>
            <a:t>obnova</a:t>
          </a:r>
          <a:r>
            <a:rPr lang="en-US" sz="1600" kern="1200" dirty="0"/>
            <a:t> </a:t>
          </a:r>
          <a:r>
            <a:rPr lang="en-US" sz="1600" kern="1200" dirty="0" err="1"/>
            <a:t>gospodarstva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kulture</a:t>
          </a:r>
          <a:endParaRPr lang="en-US" sz="1600" kern="1200" dirty="0"/>
        </a:p>
      </dsp:txBody>
      <dsp:txXfrm>
        <a:off x="0" y="30556"/>
        <a:ext cx="4415308" cy="636480"/>
      </dsp:txXfrm>
    </dsp:sp>
    <dsp:sp modelId="{FD12CA5A-0AB8-4C3B-B248-4B224E937434}">
      <dsp:nvSpPr>
        <dsp:cNvPr id="0" name=""/>
        <dsp:cNvSpPr/>
      </dsp:nvSpPr>
      <dsp:spPr>
        <a:xfrm>
          <a:off x="0" y="713116"/>
          <a:ext cx="4415308" cy="63648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- r</a:t>
          </a:r>
          <a:r>
            <a:rPr lang="en-US" sz="1600" kern="1200" dirty="0" err="1" smtClean="0"/>
            <a:t>azvoj</a:t>
          </a:r>
          <a:r>
            <a:rPr lang="en-US" sz="1600" kern="1200" dirty="0" smtClean="0"/>
            <a:t> </a:t>
          </a:r>
          <a:r>
            <a:rPr lang="en-US" sz="1600" kern="1200" dirty="0" err="1"/>
            <a:t>obrta</a:t>
          </a:r>
          <a:r>
            <a:rPr lang="en-US" sz="1600" kern="1200" dirty="0"/>
            <a:t>, </a:t>
          </a:r>
          <a:r>
            <a:rPr lang="en-US" sz="1600" kern="1200" dirty="0" err="1"/>
            <a:t>trgovine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pomorstva</a:t>
          </a:r>
          <a:endParaRPr lang="en-US" sz="1600" kern="1200" dirty="0"/>
        </a:p>
      </dsp:txBody>
      <dsp:txXfrm>
        <a:off x="0" y="713116"/>
        <a:ext cx="4415308" cy="636480"/>
      </dsp:txXfrm>
    </dsp:sp>
    <dsp:sp modelId="{9D10E15C-A1C1-4C3D-A7ED-BB9910E53E0D}">
      <dsp:nvSpPr>
        <dsp:cNvPr id="0" name=""/>
        <dsp:cNvSpPr/>
      </dsp:nvSpPr>
      <dsp:spPr>
        <a:xfrm>
          <a:off x="0" y="1395676"/>
          <a:ext cx="4415308" cy="6364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- k</a:t>
          </a:r>
          <a:r>
            <a:rPr lang="en-US" sz="1600" kern="1200" dirty="0" err="1" smtClean="0"/>
            <a:t>valitetni</a:t>
          </a:r>
          <a:r>
            <a:rPr lang="en-US" sz="1600" kern="1200" dirty="0" smtClean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bogato</a:t>
          </a:r>
          <a:r>
            <a:rPr lang="en-US" sz="1600" kern="1200" dirty="0"/>
            <a:t> </a:t>
          </a:r>
          <a:r>
            <a:rPr lang="en-US" sz="1600" kern="1200" dirty="0" err="1"/>
            <a:t>oslikani</a:t>
          </a:r>
          <a:r>
            <a:rPr lang="en-US" sz="1600" kern="1200" dirty="0"/>
            <a:t> </a:t>
          </a:r>
          <a:r>
            <a:rPr lang="en-US" sz="1600" kern="1200" dirty="0" err="1"/>
            <a:t>proizvodi</a:t>
          </a:r>
          <a:endParaRPr lang="en-US" sz="1600" kern="1200" dirty="0"/>
        </a:p>
      </dsp:txBody>
      <dsp:txXfrm>
        <a:off x="0" y="1395676"/>
        <a:ext cx="4415308" cy="636480"/>
      </dsp:txXfrm>
    </dsp:sp>
    <dsp:sp modelId="{F0BD54A0-7D00-4B63-8DEB-26A1BC79DEBA}">
      <dsp:nvSpPr>
        <dsp:cNvPr id="0" name=""/>
        <dsp:cNvSpPr/>
      </dsp:nvSpPr>
      <dsp:spPr>
        <a:xfrm>
          <a:off x="0" y="2078237"/>
          <a:ext cx="4415308" cy="63648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- p</a:t>
          </a:r>
          <a:r>
            <a:rPr lang="en-US" sz="1600" kern="1200" dirty="0" err="1" smtClean="0"/>
            <a:t>roizvodnja</a:t>
          </a:r>
          <a:r>
            <a:rPr lang="en-US" sz="1600" kern="1200" dirty="0" smtClean="0"/>
            <a:t> </a:t>
          </a:r>
          <a:r>
            <a:rPr lang="en-US" sz="1600" kern="1200" dirty="0" err="1"/>
            <a:t>oruđa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oružja</a:t>
          </a:r>
          <a:endParaRPr lang="en-US" sz="1600" kern="1200" dirty="0"/>
        </a:p>
      </dsp:txBody>
      <dsp:txXfrm>
        <a:off x="0" y="2078237"/>
        <a:ext cx="4415308" cy="636480"/>
      </dsp:txXfrm>
    </dsp:sp>
    <dsp:sp modelId="{AFA722E4-2455-4C84-9FA9-3130F0E53B36}">
      <dsp:nvSpPr>
        <dsp:cNvPr id="0" name=""/>
        <dsp:cNvSpPr/>
      </dsp:nvSpPr>
      <dsp:spPr>
        <a:xfrm>
          <a:off x="0" y="2760796"/>
          <a:ext cx="4415308" cy="6364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- i</a:t>
          </a:r>
          <a:r>
            <a:rPr lang="en-US" sz="1600" kern="1200" dirty="0" err="1" smtClean="0"/>
            <a:t>zrada</a:t>
          </a:r>
          <a:r>
            <a:rPr lang="en-US" sz="1600" kern="1200" dirty="0" smtClean="0"/>
            <a:t> </a:t>
          </a:r>
          <a:r>
            <a:rPr lang="en-US" sz="1600" kern="1200" dirty="0" err="1"/>
            <a:t>zlatnog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srebrenog</a:t>
          </a:r>
          <a:r>
            <a:rPr lang="en-US" sz="1600" kern="1200" dirty="0"/>
            <a:t> </a:t>
          </a:r>
          <a:r>
            <a:rPr lang="en-US" sz="1600" kern="1200" dirty="0" err="1"/>
            <a:t>nakita</a:t>
          </a:r>
          <a:endParaRPr lang="en-US" sz="1600" kern="1200" dirty="0"/>
        </a:p>
      </dsp:txBody>
      <dsp:txXfrm>
        <a:off x="0" y="2760796"/>
        <a:ext cx="4415308" cy="636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89EF6E-264C-4592-9F4C-252212F9F567}">
      <dsp:nvSpPr>
        <dsp:cNvPr id="0" name=""/>
        <dsp:cNvSpPr/>
      </dsp:nvSpPr>
      <dsp:spPr>
        <a:xfrm>
          <a:off x="0" y="1869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F3DBA-4E19-485F-BCDB-D80F0763F14E}">
      <dsp:nvSpPr>
        <dsp:cNvPr id="0" name=""/>
        <dsp:cNvSpPr/>
      </dsp:nvSpPr>
      <dsp:spPr>
        <a:xfrm>
          <a:off x="0" y="1869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VIII. st. pr. Krista</a:t>
          </a:r>
        </a:p>
      </dsp:txBody>
      <dsp:txXfrm>
        <a:off x="0" y="1869"/>
        <a:ext cx="4869656" cy="637551"/>
      </dsp:txXfrm>
    </dsp:sp>
    <dsp:sp modelId="{490A99F7-3C2E-4215-8ADA-B0897014E498}">
      <dsp:nvSpPr>
        <dsp:cNvPr id="0" name=""/>
        <dsp:cNvSpPr/>
      </dsp:nvSpPr>
      <dsp:spPr>
        <a:xfrm>
          <a:off x="0" y="639421"/>
          <a:ext cx="4869656" cy="0"/>
        </a:xfrm>
        <a:prstGeom prst="lin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67206-AC3A-4DA6-949E-D1189B7A6B43}">
      <dsp:nvSpPr>
        <dsp:cNvPr id="0" name=""/>
        <dsp:cNvSpPr/>
      </dsp:nvSpPr>
      <dsp:spPr>
        <a:xfrm>
          <a:off x="0" y="639421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Novac zamjenio robnu razmjenu</a:t>
          </a:r>
        </a:p>
      </dsp:txBody>
      <dsp:txXfrm>
        <a:off x="0" y="639421"/>
        <a:ext cx="4869656" cy="637551"/>
      </dsp:txXfrm>
    </dsp:sp>
    <dsp:sp modelId="{9333F1BE-8E08-436F-A231-BB6B103DD081}">
      <dsp:nvSpPr>
        <dsp:cNvPr id="0" name=""/>
        <dsp:cNvSpPr/>
      </dsp:nvSpPr>
      <dsp:spPr>
        <a:xfrm>
          <a:off x="0" y="1276973"/>
          <a:ext cx="4869656" cy="0"/>
        </a:xfrm>
        <a:prstGeom prst="lin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602EA-18D7-4172-BDDF-F89CF0B2C9A8}">
      <dsp:nvSpPr>
        <dsp:cNvPr id="0" name=""/>
        <dsp:cNvSpPr/>
      </dsp:nvSpPr>
      <dsp:spPr>
        <a:xfrm>
          <a:off x="0" y="1276973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Dodatno</a:t>
          </a:r>
          <a:r>
            <a:rPr lang="en-US" sz="2800" kern="1200" dirty="0"/>
            <a:t> </a:t>
          </a:r>
          <a:r>
            <a:rPr lang="en-US" sz="2800" kern="1200" dirty="0" err="1"/>
            <a:t>olakšava</a:t>
          </a:r>
          <a:r>
            <a:rPr lang="en-US" sz="2800" kern="1200" dirty="0"/>
            <a:t> </a:t>
          </a:r>
          <a:r>
            <a:rPr lang="en-US" sz="2800" kern="1200" dirty="0" err="1"/>
            <a:t>trgovinu</a:t>
          </a:r>
          <a:endParaRPr lang="en-US" sz="2800" kern="1200" dirty="0"/>
        </a:p>
      </dsp:txBody>
      <dsp:txXfrm>
        <a:off x="0" y="1276973"/>
        <a:ext cx="4869656" cy="637551"/>
      </dsp:txXfrm>
    </dsp:sp>
    <dsp:sp modelId="{D4660172-B864-4BCA-99B4-761C0815E615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93996-BE8F-4EA1-8DEF-738DBDE40036}">
      <dsp:nvSpPr>
        <dsp:cNvPr id="0" name=""/>
        <dsp:cNvSpPr/>
      </dsp:nvSpPr>
      <dsp:spPr>
        <a:xfrm>
          <a:off x="0" y="1914525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Spartanski novčić</a:t>
          </a:r>
        </a:p>
      </dsp:txBody>
      <dsp:txXfrm>
        <a:off x="0" y="1914525"/>
        <a:ext cx="4869656" cy="637551"/>
      </dsp:txXfrm>
    </dsp:sp>
    <dsp:sp modelId="{8E58F7EC-6616-47C7-8ADD-ABF865EB1F5F}">
      <dsp:nvSpPr>
        <dsp:cNvPr id="0" name=""/>
        <dsp:cNvSpPr/>
      </dsp:nvSpPr>
      <dsp:spPr>
        <a:xfrm>
          <a:off x="0" y="2552076"/>
          <a:ext cx="4869656" cy="0"/>
        </a:xfrm>
        <a:prstGeom prst="lin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A1DD3-044B-4CF7-BAF9-DCC90019CD80}">
      <dsp:nvSpPr>
        <dsp:cNvPr id="0" name=""/>
        <dsp:cNvSpPr/>
      </dsp:nvSpPr>
      <dsp:spPr>
        <a:xfrm>
          <a:off x="0" y="2552076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Atenski novčić</a:t>
          </a:r>
        </a:p>
      </dsp:txBody>
      <dsp:txXfrm>
        <a:off x="0" y="2552076"/>
        <a:ext cx="4869656" cy="637551"/>
      </dsp:txXfrm>
    </dsp:sp>
    <dsp:sp modelId="{23B18982-0AEC-4ECE-A50E-738DDA47BA91}">
      <dsp:nvSpPr>
        <dsp:cNvPr id="0" name=""/>
        <dsp:cNvSpPr/>
      </dsp:nvSpPr>
      <dsp:spPr>
        <a:xfrm>
          <a:off x="0" y="3189628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C9860-800C-4774-903D-1979AEF96D10}">
      <dsp:nvSpPr>
        <dsp:cNvPr id="0" name=""/>
        <dsp:cNvSpPr/>
      </dsp:nvSpPr>
      <dsp:spPr>
        <a:xfrm>
          <a:off x="0" y="3189628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Korintski novčić</a:t>
          </a:r>
        </a:p>
      </dsp:txBody>
      <dsp:txXfrm>
        <a:off x="0" y="3189628"/>
        <a:ext cx="4869656" cy="6375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4FCC18-A7B2-4C86-B4A7-8F8B008A463E}">
      <dsp:nvSpPr>
        <dsp:cNvPr id="0" name=""/>
        <dsp:cNvSpPr/>
      </dsp:nvSpPr>
      <dsp:spPr>
        <a:xfrm>
          <a:off x="0" y="410580"/>
          <a:ext cx="4869656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Iseljavanje muškog stanovništva</a:t>
          </a:r>
        </a:p>
      </dsp:txBody>
      <dsp:txXfrm>
        <a:off x="0" y="410580"/>
        <a:ext cx="4869656" cy="455715"/>
      </dsp:txXfrm>
    </dsp:sp>
    <dsp:sp modelId="{203D08F1-53D7-40A5-8CAB-BF2CF8DD6A8E}">
      <dsp:nvSpPr>
        <dsp:cNvPr id="0" name=""/>
        <dsp:cNvSpPr/>
      </dsp:nvSpPr>
      <dsp:spPr>
        <a:xfrm>
          <a:off x="0" y="921015"/>
          <a:ext cx="4869656" cy="45571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Zasnivanje obitelji u novoj sredini</a:t>
          </a:r>
        </a:p>
      </dsp:txBody>
      <dsp:txXfrm>
        <a:off x="0" y="921015"/>
        <a:ext cx="4869656" cy="455715"/>
      </dsp:txXfrm>
    </dsp:sp>
    <dsp:sp modelId="{96D5AA88-0B61-47C9-AA2E-26638B6DCF4C}">
      <dsp:nvSpPr>
        <dsp:cNvPr id="0" name=""/>
        <dsp:cNvSpPr/>
      </dsp:nvSpPr>
      <dsp:spPr>
        <a:xfrm>
          <a:off x="0" y="1431450"/>
          <a:ext cx="4869656" cy="45571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Vođa</a:t>
          </a:r>
          <a:r>
            <a:rPr lang="en-US" sz="1900" kern="1200" dirty="0"/>
            <a:t> </a:t>
          </a:r>
          <a:r>
            <a:rPr lang="en-US" sz="1900" kern="1200" dirty="0" err="1"/>
            <a:t>kolonista</a:t>
          </a:r>
          <a:r>
            <a:rPr lang="en-US" sz="1900" kern="1200" dirty="0"/>
            <a:t> </a:t>
          </a:r>
          <a:r>
            <a:rPr lang="hr-HR" sz="1900" kern="1200" dirty="0" smtClean="0"/>
            <a:t>i</a:t>
          </a:r>
          <a:r>
            <a:rPr lang="en-US" sz="1900" kern="1200" dirty="0" smtClean="0"/>
            <a:t> </a:t>
          </a:r>
          <a:r>
            <a:rPr lang="en-US" sz="1900" kern="1200" dirty="0" err="1"/>
            <a:t>Apolonovo</a:t>
          </a:r>
          <a:r>
            <a:rPr lang="en-US" sz="1900" kern="1200" dirty="0"/>
            <a:t> </a:t>
          </a:r>
          <a:r>
            <a:rPr lang="en-US" sz="1900" kern="1200" dirty="0" err="1"/>
            <a:t>svetište</a:t>
          </a:r>
          <a:r>
            <a:rPr lang="en-US" sz="1900" kern="1200" dirty="0"/>
            <a:t> u </a:t>
          </a:r>
          <a:r>
            <a:rPr lang="en-US" sz="1900" kern="1200" dirty="0" err="1"/>
            <a:t>Delfima</a:t>
          </a:r>
          <a:endParaRPr lang="en-US" sz="1900" kern="1200" dirty="0"/>
        </a:p>
      </dsp:txBody>
      <dsp:txXfrm>
        <a:off x="0" y="1431450"/>
        <a:ext cx="4869656" cy="455715"/>
      </dsp:txXfrm>
    </dsp:sp>
    <dsp:sp modelId="{E7470434-B5F8-4363-B167-056B69473412}">
      <dsp:nvSpPr>
        <dsp:cNvPr id="0" name=""/>
        <dsp:cNvSpPr/>
      </dsp:nvSpPr>
      <dsp:spPr>
        <a:xfrm>
          <a:off x="0" y="1941885"/>
          <a:ext cx="4869656" cy="45571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Metropole ili matični polisi</a:t>
          </a:r>
        </a:p>
      </dsp:txBody>
      <dsp:txXfrm>
        <a:off x="0" y="1941885"/>
        <a:ext cx="4869656" cy="455715"/>
      </dsp:txXfrm>
    </dsp:sp>
    <dsp:sp modelId="{C5C35943-3F4F-47BD-88EB-5CF9ECECE95C}">
      <dsp:nvSpPr>
        <dsp:cNvPr id="0" name=""/>
        <dsp:cNvSpPr/>
      </dsp:nvSpPr>
      <dsp:spPr>
        <a:xfrm>
          <a:off x="0" y="2452320"/>
          <a:ext cx="4869656" cy="45571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Širenje kulture i običaja u kolonijama</a:t>
          </a:r>
        </a:p>
      </dsp:txBody>
      <dsp:txXfrm>
        <a:off x="0" y="2452320"/>
        <a:ext cx="4869656" cy="455715"/>
      </dsp:txXfrm>
    </dsp:sp>
    <dsp:sp modelId="{9AF2474B-9E33-4542-BC85-510204368EB1}">
      <dsp:nvSpPr>
        <dsp:cNvPr id="0" name=""/>
        <dsp:cNvSpPr/>
      </dsp:nvSpPr>
      <dsp:spPr>
        <a:xfrm>
          <a:off x="0" y="2962755"/>
          <a:ext cx="4869656" cy="45571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Kolonizacija i otpor starosjedilačkih naroda</a:t>
          </a:r>
        </a:p>
      </dsp:txBody>
      <dsp:txXfrm>
        <a:off x="0" y="2962755"/>
        <a:ext cx="4869656" cy="4557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AA35C-F433-4977-BCA7-CDD66C579A89}">
      <dsp:nvSpPr>
        <dsp:cNvPr id="0" name=""/>
        <dsp:cNvSpPr/>
      </dsp:nvSpPr>
      <dsp:spPr>
        <a:xfrm>
          <a:off x="0" y="36494"/>
          <a:ext cx="4869656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Milet, metropola koja je osnovala dvadesetak kolonija na obalama Crnog mora</a:t>
          </a:r>
        </a:p>
      </dsp:txBody>
      <dsp:txXfrm>
        <a:off x="0" y="36494"/>
        <a:ext cx="4869656" cy="1209780"/>
      </dsp:txXfrm>
    </dsp:sp>
    <dsp:sp modelId="{0CE82570-170D-4E5A-B932-0BD4BDF27685}">
      <dsp:nvSpPr>
        <dsp:cNvPr id="0" name=""/>
        <dsp:cNvSpPr/>
      </dsp:nvSpPr>
      <dsp:spPr>
        <a:xfrm>
          <a:off x="0" y="1309634"/>
          <a:ext cx="4869656" cy="12097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Pitekusom, prva grčka kolonija na Apeninskom poluotoku</a:t>
          </a:r>
        </a:p>
      </dsp:txBody>
      <dsp:txXfrm>
        <a:off x="0" y="1309634"/>
        <a:ext cx="4869656" cy="1209780"/>
      </dsp:txXfrm>
    </dsp:sp>
    <dsp:sp modelId="{2D5184A6-59BA-47F5-8BC0-51F923D98C09}">
      <dsp:nvSpPr>
        <dsp:cNvPr id="0" name=""/>
        <dsp:cNvSpPr/>
      </dsp:nvSpPr>
      <dsp:spPr>
        <a:xfrm>
          <a:off x="0" y="2582775"/>
          <a:ext cx="4869656" cy="12097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Kolonije u tzv. Velikoj Grčkoj, osnivaju stanovnici s otoka Eubeje</a:t>
          </a:r>
        </a:p>
      </dsp:txBody>
      <dsp:txXfrm>
        <a:off x="0" y="2582775"/>
        <a:ext cx="4869656" cy="12097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D4B40-FD48-4F03-9428-19571AFB6516}">
      <dsp:nvSpPr>
        <dsp:cNvPr id="0" name=""/>
        <dsp:cNvSpPr/>
      </dsp:nvSpPr>
      <dsp:spPr>
        <a:xfrm>
          <a:off x="0" y="52334"/>
          <a:ext cx="4869656" cy="1814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Prenapučene kolonije osnivaju svoje kolonije I postaju metropole</a:t>
          </a:r>
        </a:p>
      </dsp:txBody>
      <dsp:txXfrm>
        <a:off x="0" y="52334"/>
        <a:ext cx="4869656" cy="1814670"/>
      </dsp:txXfrm>
    </dsp:sp>
    <dsp:sp modelId="{AB125590-53A0-4A73-ABC9-10970F20ED63}">
      <dsp:nvSpPr>
        <dsp:cNvPr id="0" name=""/>
        <dsp:cNvSpPr/>
      </dsp:nvSpPr>
      <dsp:spPr>
        <a:xfrm>
          <a:off x="0" y="1962045"/>
          <a:ext cx="4869656" cy="18146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Kolonije</a:t>
          </a:r>
          <a:r>
            <a:rPr lang="en-US" sz="3300" kern="1200" dirty="0"/>
            <a:t> metropole: </a:t>
          </a:r>
          <a:r>
            <a:rPr lang="en-US" sz="3300" kern="1200" dirty="0" err="1"/>
            <a:t>Tarent</a:t>
          </a:r>
          <a:r>
            <a:rPr lang="en-US" sz="3300" kern="1200" dirty="0"/>
            <a:t>, </a:t>
          </a:r>
          <a:r>
            <a:rPr lang="en-US" sz="3300" kern="1200" dirty="0" err="1"/>
            <a:t>Sirakuza</a:t>
          </a:r>
          <a:r>
            <a:rPr lang="en-US" sz="3300" kern="1200" dirty="0"/>
            <a:t>, Kuma </a:t>
          </a:r>
          <a:r>
            <a:rPr lang="hr-HR" sz="3300" kern="1200" dirty="0" smtClean="0"/>
            <a:t>i</a:t>
          </a:r>
          <a:r>
            <a:rPr lang="en-US" sz="3300" kern="1200" dirty="0" smtClean="0"/>
            <a:t> </a:t>
          </a:r>
          <a:r>
            <a:rPr lang="en-US" sz="3300" kern="1200" dirty="0" err="1"/>
            <a:t>Kroton</a:t>
          </a:r>
          <a:r>
            <a:rPr lang="en-US" sz="3300" kern="1200" dirty="0"/>
            <a:t>, </a:t>
          </a:r>
          <a:r>
            <a:rPr lang="en-US" sz="3300" kern="1200" dirty="0" err="1"/>
            <a:t>Velika</a:t>
          </a:r>
          <a:r>
            <a:rPr lang="en-US" sz="3300" kern="1200" dirty="0"/>
            <a:t> </a:t>
          </a:r>
          <a:r>
            <a:rPr lang="en-US" sz="3300" kern="1200" dirty="0" err="1"/>
            <a:t>Grčka</a:t>
          </a:r>
          <a:endParaRPr lang="en-US" sz="3300" kern="1200" dirty="0"/>
        </a:p>
      </dsp:txBody>
      <dsp:txXfrm>
        <a:off x="0" y="1962045"/>
        <a:ext cx="4869656" cy="18146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4D09A-00EF-42AB-9E0A-32E68E1CDA3E}">
      <dsp:nvSpPr>
        <dsp:cNvPr id="0" name=""/>
        <dsp:cNvSpPr/>
      </dsp:nvSpPr>
      <dsp:spPr>
        <a:xfrm>
          <a:off x="0" y="1869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910CE-B183-491D-B25A-E04C4869CD0B}">
      <dsp:nvSpPr>
        <dsp:cNvPr id="0" name=""/>
        <dsp:cNvSpPr/>
      </dsp:nvSpPr>
      <dsp:spPr>
        <a:xfrm>
          <a:off x="0" y="1869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Širenje trgovine</a:t>
          </a:r>
        </a:p>
      </dsp:txBody>
      <dsp:txXfrm>
        <a:off x="0" y="1869"/>
        <a:ext cx="4869656" cy="1275103"/>
      </dsp:txXfrm>
    </dsp:sp>
    <dsp:sp modelId="{E747A202-0644-47FE-8F1F-57E9755D6078}">
      <dsp:nvSpPr>
        <dsp:cNvPr id="0" name=""/>
        <dsp:cNvSpPr/>
      </dsp:nvSpPr>
      <dsp:spPr>
        <a:xfrm>
          <a:off x="0" y="1276973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7F3DC-9C58-41C6-89FF-AA7B80BF0409}">
      <dsp:nvSpPr>
        <dsp:cNvPr id="0" name=""/>
        <dsp:cNvSpPr/>
      </dsp:nvSpPr>
      <dsp:spPr>
        <a:xfrm>
          <a:off x="0" y="1276973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Širenje: jezika, pisma, kulture, običaja, umjetnosti i vjere</a:t>
          </a:r>
        </a:p>
      </dsp:txBody>
      <dsp:txXfrm>
        <a:off x="0" y="1276973"/>
        <a:ext cx="4869656" cy="1275103"/>
      </dsp:txXfrm>
    </dsp:sp>
    <dsp:sp modelId="{96BBFBC3-7D1F-4BA6-BEA8-A056C42A8928}">
      <dsp:nvSpPr>
        <dsp:cNvPr id="0" name=""/>
        <dsp:cNvSpPr/>
      </dsp:nvSpPr>
      <dsp:spPr>
        <a:xfrm>
          <a:off x="0" y="2552076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A895B-469D-4302-9BE2-E723C244A44F}">
      <dsp:nvSpPr>
        <dsp:cNvPr id="0" name=""/>
        <dsp:cNvSpPr/>
      </dsp:nvSpPr>
      <dsp:spPr>
        <a:xfrm>
          <a:off x="0" y="2552076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Utjecaj starosjedilačkih naroda na grčke koloniste</a:t>
          </a:r>
        </a:p>
      </dsp:txBody>
      <dsp:txXfrm>
        <a:off x="0" y="2552076"/>
        <a:ext cx="4869656" cy="127510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920654-9190-4C41-8D37-82B0E6173323}">
      <dsp:nvSpPr>
        <dsp:cNvPr id="0" name=""/>
        <dsp:cNvSpPr/>
      </dsp:nvSpPr>
      <dsp:spPr>
        <a:xfrm>
          <a:off x="0" y="66560"/>
          <a:ext cx="4487316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VIII. stoljeće pr. Krista, obnova gospodarstva i kulture</a:t>
          </a:r>
        </a:p>
      </dsp:txBody>
      <dsp:txXfrm>
        <a:off x="0" y="66560"/>
        <a:ext cx="4487316" cy="636480"/>
      </dsp:txXfrm>
    </dsp:sp>
    <dsp:sp modelId="{018D3889-19AA-42F3-8FE0-F0038BF2EBF9}">
      <dsp:nvSpPr>
        <dsp:cNvPr id="0" name=""/>
        <dsp:cNvSpPr/>
      </dsp:nvSpPr>
      <dsp:spPr>
        <a:xfrm>
          <a:off x="0" y="749120"/>
          <a:ext cx="4487316" cy="63648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Razvoj</a:t>
          </a:r>
          <a:r>
            <a:rPr lang="en-US" sz="1600" kern="1200" dirty="0"/>
            <a:t> </a:t>
          </a:r>
          <a:r>
            <a:rPr lang="en-US" sz="1600" kern="1200" dirty="0" err="1"/>
            <a:t>obrta</a:t>
          </a:r>
          <a:r>
            <a:rPr lang="en-US" sz="1600" kern="1200" dirty="0"/>
            <a:t>, </a:t>
          </a:r>
          <a:r>
            <a:rPr lang="en-US" sz="1600" kern="1200" dirty="0" err="1"/>
            <a:t>trgovine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pomorstva</a:t>
          </a:r>
          <a:endParaRPr lang="en-US" sz="1600" kern="1200" dirty="0"/>
        </a:p>
      </dsp:txBody>
      <dsp:txXfrm>
        <a:off x="0" y="749120"/>
        <a:ext cx="4487316" cy="636480"/>
      </dsp:txXfrm>
    </dsp:sp>
    <dsp:sp modelId="{BF63539B-1B24-4798-A9FB-09E0F0DC7C74}">
      <dsp:nvSpPr>
        <dsp:cNvPr id="0" name=""/>
        <dsp:cNvSpPr/>
      </dsp:nvSpPr>
      <dsp:spPr>
        <a:xfrm>
          <a:off x="0" y="1431680"/>
          <a:ext cx="4487316" cy="6364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Kvalitetni i bogato oslikani keramički proizvodi</a:t>
          </a:r>
        </a:p>
      </dsp:txBody>
      <dsp:txXfrm>
        <a:off x="0" y="1431680"/>
        <a:ext cx="4487316" cy="636480"/>
      </dsp:txXfrm>
    </dsp:sp>
    <dsp:sp modelId="{CCCCF616-DAB5-4307-BBB4-BCF59AA731E0}">
      <dsp:nvSpPr>
        <dsp:cNvPr id="0" name=""/>
        <dsp:cNvSpPr/>
      </dsp:nvSpPr>
      <dsp:spPr>
        <a:xfrm>
          <a:off x="0" y="2114241"/>
          <a:ext cx="4487316" cy="63648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Proizvodnja oruđa i oružja</a:t>
          </a:r>
        </a:p>
      </dsp:txBody>
      <dsp:txXfrm>
        <a:off x="0" y="2114241"/>
        <a:ext cx="4487316" cy="636480"/>
      </dsp:txXfrm>
    </dsp:sp>
    <dsp:sp modelId="{D41CC2A6-0401-4CD5-8C6F-B358F05E950E}">
      <dsp:nvSpPr>
        <dsp:cNvPr id="0" name=""/>
        <dsp:cNvSpPr/>
      </dsp:nvSpPr>
      <dsp:spPr>
        <a:xfrm>
          <a:off x="0" y="2796801"/>
          <a:ext cx="4487316" cy="6364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Izrada zlatnog i srebrenog nakita</a:t>
          </a:r>
        </a:p>
      </dsp:txBody>
      <dsp:txXfrm>
        <a:off x="0" y="2796801"/>
        <a:ext cx="4487316" cy="6364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519FB9-8B03-4F87-997A-FEA04F759B49}">
      <dsp:nvSpPr>
        <dsp:cNvPr id="0" name=""/>
        <dsp:cNvSpPr/>
      </dsp:nvSpPr>
      <dsp:spPr>
        <a:xfrm>
          <a:off x="0" y="281980"/>
          <a:ext cx="4487316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Grčki alfabet</a:t>
          </a:r>
        </a:p>
      </dsp:txBody>
      <dsp:txXfrm>
        <a:off x="0" y="281980"/>
        <a:ext cx="4487316" cy="455715"/>
      </dsp:txXfrm>
    </dsp:sp>
    <dsp:sp modelId="{B4E2C6E5-41C8-45E9-A751-739D05A2A482}">
      <dsp:nvSpPr>
        <dsp:cNvPr id="0" name=""/>
        <dsp:cNvSpPr/>
      </dsp:nvSpPr>
      <dsp:spPr>
        <a:xfrm>
          <a:off x="0" y="792415"/>
          <a:ext cx="4487316" cy="45571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Kovanje</a:t>
          </a:r>
          <a:r>
            <a:rPr lang="en-US" sz="1900" kern="1200" dirty="0"/>
            <a:t> </a:t>
          </a:r>
          <a:r>
            <a:rPr lang="en-US" sz="1900" kern="1200" dirty="0" err="1"/>
            <a:t>novca</a:t>
          </a:r>
          <a:endParaRPr lang="en-US" sz="1900" kern="1200" dirty="0"/>
        </a:p>
      </dsp:txBody>
      <dsp:txXfrm>
        <a:off x="0" y="792415"/>
        <a:ext cx="4487316" cy="455715"/>
      </dsp:txXfrm>
    </dsp:sp>
    <dsp:sp modelId="{A3469BAD-5D7F-4CA2-8724-EACA42F14830}">
      <dsp:nvSpPr>
        <dsp:cNvPr id="0" name=""/>
        <dsp:cNvSpPr/>
      </dsp:nvSpPr>
      <dsp:spPr>
        <a:xfrm>
          <a:off x="0" y="1302850"/>
          <a:ext cx="4487316" cy="45571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Žrijeb i osnivanje prvih kolonija</a:t>
          </a:r>
        </a:p>
      </dsp:txBody>
      <dsp:txXfrm>
        <a:off x="0" y="1302850"/>
        <a:ext cx="4487316" cy="455715"/>
      </dsp:txXfrm>
    </dsp:sp>
    <dsp:sp modelId="{39C89355-A85B-4036-BF27-E1F0127252AB}">
      <dsp:nvSpPr>
        <dsp:cNvPr id="0" name=""/>
        <dsp:cNvSpPr/>
      </dsp:nvSpPr>
      <dsp:spPr>
        <a:xfrm>
          <a:off x="0" y="1813285"/>
          <a:ext cx="4487316" cy="45571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Metropole ili matični polisi</a:t>
          </a:r>
        </a:p>
      </dsp:txBody>
      <dsp:txXfrm>
        <a:off x="0" y="1813285"/>
        <a:ext cx="4487316" cy="455715"/>
      </dsp:txXfrm>
    </dsp:sp>
    <dsp:sp modelId="{5292A010-5BD1-4C6A-8775-1217FE115E1F}">
      <dsp:nvSpPr>
        <dsp:cNvPr id="0" name=""/>
        <dsp:cNvSpPr/>
      </dsp:nvSpPr>
      <dsp:spPr>
        <a:xfrm>
          <a:off x="0" y="2323720"/>
          <a:ext cx="4487316" cy="45571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Širenje kulture i običaja u kolonijama</a:t>
          </a:r>
        </a:p>
      </dsp:txBody>
      <dsp:txXfrm>
        <a:off x="0" y="2323720"/>
        <a:ext cx="4487316" cy="455715"/>
      </dsp:txXfrm>
    </dsp:sp>
    <dsp:sp modelId="{BF7C574E-74C7-4ABA-B19E-5675DE16CCEA}">
      <dsp:nvSpPr>
        <dsp:cNvPr id="0" name=""/>
        <dsp:cNvSpPr/>
      </dsp:nvSpPr>
      <dsp:spPr>
        <a:xfrm>
          <a:off x="0" y="2834155"/>
          <a:ext cx="4487316" cy="45571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Kolonizacija i otpor starosjedilačkih naroda</a:t>
          </a:r>
        </a:p>
      </dsp:txBody>
      <dsp:txXfrm>
        <a:off x="0" y="2834155"/>
        <a:ext cx="4487316" cy="455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1.10.2019.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642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fotografiji</a:t>
            </a:r>
            <a:r>
              <a:rPr lang="en-US" dirty="0"/>
              <a:t> je </a:t>
            </a:r>
            <a:r>
              <a:rPr lang="en-US" dirty="0" err="1"/>
              <a:t>prikazan</a:t>
            </a:r>
            <a:r>
              <a:rPr lang="en-US" dirty="0"/>
              <a:t> </a:t>
            </a:r>
            <a:r>
              <a:rPr lang="en-US" dirty="0" err="1"/>
              <a:t>pitos</a:t>
            </a:r>
            <a:r>
              <a:rPr lang="en-US" dirty="0"/>
              <a:t>,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posuda</a:t>
            </a:r>
            <a:r>
              <a:rPr lang="en-US" dirty="0"/>
              <a:t> za </a:t>
            </a:r>
            <a:r>
              <a:rPr lang="en-US" dirty="0" err="1"/>
              <a:t>čuvanje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 ,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čuva</a:t>
            </a:r>
            <a:r>
              <a:rPr lang="en-US" dirty="0"/>
              <a:t> u </a:t>
            </a:r>
            <a:r>
              <a:rPr lang="en-US" dirty="0" err="1"/>
              <a:t>muzeju</a:t>
            </a:r>
            <a:r>
              <a:rPr lang="en-US" dirty="0"/>
              <a:t> u </a:t>
            </a:r>
            <a:r>
              <a:rPr lang="en-US" dirty="0" err="1"/>
              <a:t>Louvreu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3366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najstarijih</a:t>
            </a:r>
            <a:r>
              <a:rPr lang="en-US" dirty="0"/>
              <a:t> </a:t>
            </a:r>
            <a:r>
              <a:rPr lang="en-US" dirty="0" err="1"/>
              <a:t>sačuvanih</a:t>
            </a:r>
            <a:r>
              <a:rPr lang="en-US" dirty="0"/>
              <a:t> </a:t>
            </a:r>
            <a:r>
              <a:rPr lang="en-US" dirty="0" err="1"/>
              <a:t>primjera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grčkog</a:t>
            </a:r>
            <a:r>
              <a:rPr lang="en-US" dirty="0"/>
              <a:t> </a:t>
            </a:r>
            <a:r>
              <a:rPr lang="en-US" dirty="0" err="1"/>
              <a:t>alfabeta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vazi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VIII. </a:t>
            </a:r>
            <a:r>
              <a:rPr lang="en-US" dirty="0" err="1"/>
              <a:t>stoljeća</a:t>
            </a:r>
            <a:r>
              <a:rPr lang="en-US" dirty="0"/>
              <a:t> pr. Krista.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8333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4693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Ostatci</a:t>
            </a:r>
            <a:r>
              <a:rPr lang="en-US" dirty="0"/>
              <a:t> </a:t>
            </a:r>
            <a:r>
              <a:rPr lang="en-US" dirty="0" err="1"/>
              <a:t>Mileta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458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0494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6610" y="1092899"/>
            <a:ext cx="7426997" cy="4395978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0988"/>
            <a:ext cx="6858000" cy="571500"/>
          </a:xfrm>
        </p:spPr>
        <p:txBody>
          <a:bodyPr>
            <a:noAutofit/>
          </a:bodyPr>
          <a:lstStyle/>
          <a:p>
            <a:r>
              <a:rPr lang="hr-HR" sz="2400" dirty="0"/>
              <a:t>Nastavna tema: </a:t>
            </a:r>
            <a:r>
              <a:rPr lang="en-US" sz="2400" dirty="0" err="1"/>
              <a:t>Feničani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Grci</a:t>
            </a:r>
            <a:r>
              <a:rPr lang="en-US" sz="2400" dirty="0"/>
              <a:t> – </a:t>
            </a:r>
            <a:r>
              <a:rPr lang="en-US" sz="2400" dirty="0" err="1"/>
              <a:t>pomorci</a:t>
            </a:r>
            <a:r>
              <a:rPr lang="en-US" sz="2400" dirty="0"/>
              <a:t>, </a:t>
            </a:r>
            <a:r>
              <a:rPr lang="en-US" sz="2400" dirty="0" err="1"/>
              <a:t>trgovci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kolonizatori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Sredozemlju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Jadranu</a:t>
            </a:r>
            <a:endParaRPr lang="hr-HR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05088"/>
            <a:ext cx="9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801541"/>
            <a:ext cx="6858000" cy="1035891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Grčka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kolonizacija</a:t>
            </a:r>
            <a:endParaRPr lang="hr-HR" dirty="0">
              <a:solidFill>
                <a:schemeClr val="bg2"/>
              </a:solidFill>
            </a:endParaRP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D8A757-B45C-4E0B-9F73-D4AF2186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Osnivanje kolonija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FCC88B19-0E7F-4706-ABCA-93AB0A754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1602885"/>
              </p:ext>
            </p:extLst>
          </p:nvPr>
        </p:nvGraphicFramePr>
        <p:xfrm>
          <a:off x="3757612" y="51435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9200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27B142-5FD1-404D-A4E2-4A6761A8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182665"/>
            <a:ext cx="8183880" cy="4800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Milet</a:t>
            </a:r>
          </a:p>
        </p:txBody>
      </p:sp>
      <p:pic>
        <p:nvPicPr>
          <p:cNvPr id="5" name="Rezervirano mjesto sadržaja 4" descr="Slika na kojoj se prikazuje na otvorenom, nebo, planina, tlo&#10;&#10;Opis je automatski generiran">
            <a:extLst>
              <a:ext uri="{FF2B5EF4-FFF2-40B4-BE49-F238E27FC236}">
                <a16:creationId xmlns:a16="http://schemas.microsoft.com/office/drawing/2014/main" xmlns="" id="{1242D89A-075C-49BE-BBCF-77AB2B487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91" r="1" b="1512"/>
          <a:stretch/>
        </p:blipFill>
        <p:spPr>
          <a:xfrm>
            <a:off x="480060" y="480060"/>
            <a:ext cx="8183880" cy="362759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134434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kovanica, objekt, tlo, pod&#10;&#10;Opis je automatski generiran">
            <a:extLst>
              <a:ext uri="{FF2B5EF4-FFF2-40B4-BE49-F238E27FC236}">
                <a16:creationId xmlns:a16="http://schemas.microsoft.com/office/drawing/2014/main" xmlns="" id="{559D6F77-E6CC-4E22-AE8E-63B860044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47" b="2"/>
          <a:stretch/>
        </p:blipFill>
        <p:spPr>
          <a:xfrm>
            <a:off x="4638788" y="10"/>
            <a:ext cx="4498224" cy="51434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5" name="Slika 4" descr="Slika na kojoj se prikazuje voda&#10;&#10;Opis je automatski generiran">
            <a:extLst>
              <a:ext uri="{FF2B5EF4-FFF2-40B4-BE49-F238E27FC236}">
                <a16:creationId xmlns:a16="http://schemas.microsoft.com/office/drawing/2014/main" xmlns="" id="{C65DDC58-9D8E-431B-A438-4A07CD8DE3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022"/>
          <a:stretch/>
        </p:blipFill>
        <p:spPr>
          <a:xfrm>
            <a:off x="20" y="10"/>
            <a:ext cx="6856287" cy="51434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Freeform: Shape 11">
            <a:extLst>
              <a:ext uri="{FF2B5EF4-FFF2-40B4-BE49-F238E27FC236}">
                <a16:creationId xmlns:a16="http://schemas.microsoft.com/office/drawing/2014/main" xmlns="" id="{37FEB674-D811-4FFE-A878-29D0C0ED1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330385"/>
            <a:ext cx="4826087" cy="2482729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5085A6-8C81-4739-8A0F-9C4D6CAC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48" y="1625040"/>
            <a:ext cx="4498224" cy="68627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Primjeri</a:t>
            </a:r>
            <a:r>
              <a:rPr lang="en-US" dirty="0"/>
              <a:t> </a:t>
            </a:r>
            <a:r>
              <a:rPr lang="en-US" dirty="0" err="1"/>
              <a:t>metropola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kolonija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1A8566-57C7-40FF-81F1-D948FB041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48" y="2809524"/>
            <a:ext cx="3465408" cy="1331995"/>
          </a:xfrm>
        </p:spPr>
        <p:txBody>
          <a:bodyPr>
            <a:normAutofit/>
          </a:bodyPr>
          <a:lstStyle/>
          <a:p>
            <a:r>
              <a:rPr lang="en-US" sz="2400" dirty="0" err="1"/>
              <a:t>Fokeja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njena</a:t>
            </a:r>
            <a:r>
              <a:rPr lang="en-US" sz="2400" dirty="0"/>
              <a:t> </a:t>
            </a:r>
            <a:r>
              <a:rPr lang="en-US" sz="2400" dirty="0" err="1"/>
              <a:t>kolonija</a:t>
            </a:r>
            <a:r>
              <a:rPr lang="en-US" sz="2400" dirty="0"/>
              <a:t> </a:t>
            </a:r>
            <a:r>
              <a:rPr lang="en-US" sz="2400" dirty="0" err="1"/>
              <a:t>Mesalija</a:t>
            </a:r>
            <a:endParaRPr lang="en-US" sz="2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3193635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3244FC-BB0B-4898-9FD1-C7AE86C3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Posljedice kolonizacije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45F3D22-7A93-4437-81BF-B43A682DA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1883030"/>
              </p:ext>
            </p:extLst>
          </p:nvPr>
        </p:nvGraphicFramePr>
        <p:xfrm>
          <a:off x="3733821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31481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505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371586-BBA6-4EE4-98EA-5C7D0E9E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</a:rPr>
              <a:t>Vrijeme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hr-HR" dirty="0" smtClean="0">
                <a:solidFill>
                  <a:srgbClr val="FFFFFF"/>
                </a:solidFill>
              </a:rPr>
              <a:t>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prostor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4025FCE2-016C-4A2A-A5ED-AF6A9C9D1A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60" r="-2" b="3961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903BD69-98AA-4960-AD1C-17A18DCCE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688293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Promotrite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zemljovid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udžbeniku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stranici</a:t>
            </a:r>
            <a:r>
              <a:rPr lang="en-US" sz="2400" dirty="0">
                <a:solidFill>
                  <a:srgbClr val="FFFFFF"/>
                </a:solidFill>
              </a:rPr>
              <a:t> 126., </a:t>
            </a:r>
            <a:r>
              <a:rPr lang="en-US" sz="2400" dirty="0" err="1">
                <a:solidFill>
                  <a:srgbClr val="FFFFFF"/>
                </a:solidFill>
              </a:rPr>
              <a:t>riješite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zadatke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odgovorite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pitanja</a:t>
            </a:r>
            <a:r>
              <a:rPr lang="hr-HR" sz="2400" dirty="0" smtClean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  <a:p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303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5A0B7A3-49D3-4FAC-A794-5E606595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UPAMTIMO</a:t>
            </a:r>
            <a:endParaRPr lang="hr-HR" sz="2100">
              <a:solidFill>
                <a:srgbClr val="FFFFFF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D1AD5F78-3F5D-4A7E-B44A-1FB8E71C1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2265037"/>
              </p:ext>
            </p:extLst>
          </p:nvPr>
        </p:nvGraphicFramePr>
        <p:xfrm>
          <a:off x="4139952" y="843558"/>
          <a:ext cx="4487316" cy="349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93183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287037-8593-4854-AB98-610C76E3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UPAMTIMO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17" name="Rezervirano mjesto sadržaja 2">
            <a:extLst>
              <a:ext uri="{FF2B5EF4-FFF2-40B4-BE49-F238E27FC236}">
                <a16:creationId xmlns:a16="http://schemas.microsoft.com/office/drawing/2014/main" xmlns="" id="{99029E22-0EB9-46EA-9DA7-A268CC93E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4283742"/>
              </p:ext>
            </p:extLst>
          </p:nvPr>
        </p:nvGraphicFramePr>
        <p:xfrm>
          <a:off x="4139952" y="771550"/>
          <a:ext cx="4487316" cy="357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9874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2A6B33-4C5A-4214-9897-880B498E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Grčka kolonizacija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2DCDD52-0234-4FE1-8CB7-A22DD970D4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9068807"/>
              </p:ext>
            </p:extLst>
          </p:nvPr>
        </p:nvGraphicFramePr>
        <p:xfrm>
          <a:off x="4211960" y="915566"/>
          <a:ext cx="4415308" cy="342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52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5133BE5-254A-44A7-ACFE-34538551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411510"/>
            <a:ext cx="4629150" cy="1371600"/>
          </a:xfrm>
        </p:spPr>
        <p:txBody>
          <a:bodyPr>
            <a:normAutofit/>
          </a:bodyPr>
          <a:lstStyle/>
          <a:p>
            <a:r>
              <a:rPr lang="en-US" dirty="0" err="1"/>
              <a:t>Keramika</a:t>
            </a:r>
            <a:endParaRPr lang="hr-HR" dirty="0"/>
          </a:p>
        </p:txBody>
      </p:sp>
      <p:pic>
        <p:nvPicPr>
          <p:cNvPr id="5" name="Slika 4" descr="Slika na kojoj se prikazuje vrč, posuda, sjedenje, na zatvorenom&#10;&#10;Opis je automatski generiran">
            <a:extLst>
              <a:ext uri="{FF2B5EF4-FFF2-40B4-BE49-F238E27FC236}">
                <a16:creationId xmlns:a16="http://schemas.microsoft.com/office/drawing/2014/main" xmlns="" id="{B71CECC2-FDC9-42DA-B968-C86D7F2C45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1707"/>
          <a:stretch/>
        </p:blipFill>
        <p:spPr>
          <a:xfrm>
            <a:off x="20" y="10"/>
            <a:ext cx="3479779" cy="51434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ED50537-C336-43B7-843B-5C344582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455" y="1741932"/>
            <a:ext cx="4629150" cy="2894076"/>
          </a:xfrm>
        </p:spPr>
        <p:txBody>
          <a:bodyPr>
            <a:normAutofit/>
          </a:bodyPr>
          <a:lstStyle/>
          <a:p>
            <a:r>
              <a:rPr lang="en-US" sz="2400" dirty="0" err="1"/>
              <a:t>Keramika</a:t>
            </a:r>
            <a:r>
              <a:rPr lang="en-US" sz="2400" dirty="0"/>
              <a:t> </a:t>
            </a:r>
            <a:r>
              <a:rPr lang="en-US" sz="2400" dirty="0" err="1"/>
              <a:t>poznati</a:t>
            </a:r>
            <a:r>
              <a:rPr lang="en-US" sz="2400" dirty="0"/>
              <a:t> </a:t>
            </a:r>
            <a:r>
              <a:rPr lang="en-US" sz="2400" dirty="0" err="1"/>
              <a:t>izvozni</a:t>
            </a:r>
            <a:r>
              <a:rPr lang="en-US" sz="2400" dirty="0"/>
              <a:t> </a:t>
            </a:r>
            <a:r>
              <a:rPr lang="en-US" sz="2400" dirty="0" err="1"/>
              <a:t>predmet</a:t>
            </a:r>
            <a:endParaRPr lang="en-US" sz="2400" dirty="0"/>
          </a:p>
          <a:p>
            <a:r>
              <a:rPr lang="en-US" sz="2400" dirty="0" err="1"/>
              <a:t>Izrada</a:t>
            </a:r>
            <a:r>
              <a:rPr lang="en-US" sz="2400" dirty="0"/>
              <a:t> </a:t>
            </a:r>
            <a:r>
              <a:rPr lang="en-US" sz="2400" dirty="0" smtClean="0"/>
              <a:t>a</a:t>
            </a:r>
            <a:r>
              <a:rPr lang="hr-HR" sz="2400" smtClean="0"/>
              <a:t>m</a:t>
            </a:r>
            <a:r>
              <a:rPr lang="en-US" sz="2400" smtClean="0"/>
              <a:t>fora</a:t>
            </a:r>
            <a:r>
              <a:rPr lang="en-US" sz="2400" dirty="0"/>
              <a:t>, </a:t>
            </a:r>
            <a:r>
              <a:rPr lang="en-US" sz="2400" dirty="0" err="1"/>
              <a:t>pitosa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hidrija</a:t>
            </a:r>
            <a:endParaRPr lang="en-US" sz="2400" dirty="0"/>
          </a:p>
          <a:p>
            <a:r>
              <a:rPr lang="en-US" sz="2400" dirty="0" err="1"/>
              <a:t>Najpoznatija</a:t>
            </a:r>
            <a:r>
              <a:rPr lang="en-US" sz="2400" dirty="0"/>
              <a:t> </a:t>
            </a:r>
            <a:r>
              <a:rPr lang="en-US" sz="2400" dirty="0" err="1"/>
              <a:t>keramika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Atene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Korinta</a:t>
            </a:r>
            <a:endParaRPr lang="en-US" sz="24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3372368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F10A7E-083D-47FD-8756-56EC20C6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483518"/>
            <a:ext cx="4629150" cy="1371600"/>
          </a:xfrm>
        </p:spPr>
        <p:txBody>
          <a:bodyPr>
            <a:normAutofit/>
          </a:bodyPr>
          <a:lstStyle/>
          <a:p>
            <a:r>
              <a:rPr lang="en-US" dirty="0"/>
              <a:t>Pismo</a:t>
            </a:r>
            <a:endParaRPr lang="hr-HR" dirty="0"/>
          </a:p>
        </p:txBody>
      </p:sp>
      <p:pic>
        <p:nvPicPr>
          <p:cNvPr id="5" name="Slika 4" descr="Slika na kojoj se prikazuje na zatvorenom, zid, sjedenje, stol&#10;&#10;Opis je automatski generiran">
            <a:extLst>
              <a:ext uri="{FF2B5EF4-FFF2-40B4-BE49-F238E27FC236}">
                <a16:creationId xmlns:a16="http://schemas.microsoft.com/office/drawing/2014/main" xmlns="" id="{5AE8EA30-7CAF-4626-B1B8-0BE335947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9" r="26712" b="-1"/>
          <a:stretch/>
        </p:blipFill>
        <p:spPr>
          <a:xfrm>
            <a:off x="20" y="10"/>
            <a:ext cx="3479779" cy="51434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68D804F-83E9-4A84-9557-05BED260E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455" y="1741932"/>
            <a:ext cx="4629150" cy="2894076"/>
          </a:xfrm>
        </p:spPr>
        <p:txBody>
          <a:bodyPr>
            <a:normAutofit/>
          </a:bodyPr>
          <a:lstStyle/>
          <a:p>
            <a:r>
              <a:rPr lang="en-US" sz="2400" dirty="0" err="1"/>
              <a:t>Grčki</a:t>
            </a:r>
            <a:r>
              <a:rPr lang="en-US" sz="2400" dirty="0"/>
              <a:t> </a:t>
            </a:r>
            <a:r>
              <a:rPr lang="en-US" sz="2400" dirty="0" err="1"/>
              <a:t>alfabet</a:t>
            </a:r>
            <a:r>
              <a:rPr lang="en-US" sz="2400" dirty="0"/>
              <a:t>, </a:t>
            </a:r>
            <a:r>
              <a:rPr lang="en-US" sz="2400" dirty="0" err="1"/>
              <a:t>sastavljen</a:t>
            </a:r>
            <a:r>
              <a:rPr lang="en-US" sz="2400" dirty="0"/>
              <a:t> od 24 </a:t>
            </a:r>
            <a:r>
              <a:rPr lang="en-US" sz="2400" dirty="0" err="1"/>
              <a:t>slova</a:t>
            </a:r>
            <a:endParaRPr lang="en-US" sz="2400" dirty="0"/>
          </a:p>
          <a:p>
            <a:r>
              <a:rPr lang="en-US" sz="2400" dirty="0"/>
              <a:t>Pismo </a:t>
            </a:r>
            <a:r>
              <a:rPr lang="en-US" sz="2400" dirty="0" err="1"/>
              <a:t>preuzeto</a:t>
            </a:r>
            <a:r>
              <a:rPr lang="en-US" sz="2400" dirty="0"/>
              <a:t> od </a:t>
            </a:r>
            <a:r>
              <a:rPr lang="en-US" sz="2400" dirty="0" err="1"/>
              <a:t>feničkih</a:t>
            </a:r>
            <a:r>
              <a:rPr lang="en-US" sz="2400" dirty="0"/>
              <a:t> </a:t>
            </a:r>
            <a:r>
              <a:rPr lang="en-US" sz="2400" dirty="0" err="1"/>
              <a:t>trgovaca</a:t>
            </a:r>
            <a:endParaRPr lang="en-US" sz="24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1592334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E90D5F-C8AE-485E-BC22-EB8C0431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Kovanje novca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A820AC7-9A09-46AE-A25B-8B9DE2072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1907851"/>
              </p:ext>
            </p:extLst>
          </p:nvPr>
        </p:nvGraphicFramePr>
        <p:xfrm>
          <a:off x="3747676" y="82803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143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6C7683-0ADF-4E8F-B179-858DACA33B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531267" y="2632472"/>
            <a:ext cx="5319162" cy="222587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64B5BF-472E-4555-8E86-560316B3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912" y="2139702"/>
            <a:ext cx="4848966" cy="1137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Uzroci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posljedice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5790EED-6D16-4723-9566-5E1207408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678" y="3403047"/>
            <a:ext cx="5110673" cy="45191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Promotrite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slike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grčkih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novčića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en-US" sz="2400" kern="1200" dirty="0" smtClean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u </a:t>
            </a: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E7E6E6"/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sz="24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 124.</a:t>
            </a:r>
          </a:p>
        </p:txBody>
      </p:sp>
      <p:pic>
        <p:nvPicPr>
          <p:cNvPr id="4" name="Slika 3" descr="Slika na kojoj se prikazuje kovanica, objekt, okovi&#10;&#10;Opis je automatski generiran">
            <a:extLst>
              <a:ext uri="{FF2B5EF4-FFF2-40B4-BE49-F238E27FC236}">
                <a16:creationId xmlns:a16="http://schemas.microsoft.com/office/drawing/2014/main" xmlns="" id="{81D7759A-8504-4EB3-95EA-DBC565BA2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5" r="6928" b="4"/>
          <a:stretch/>
        </p:blipFill>
        <p:spPr>
          <a:xfrm>
            <a:off x="238226" y="241299"/>
            <a:ext cx="3120339" cy="165973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C103F2A-EFED-4C13-AA7D-78D955ABCD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53715" y="4082314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kovanica, objekt&#10;&#10;Opis je automatski generiran">
            <a:extLst>
              <a:ext uri="{FF2B5EF4-FFF2-40B4-BE49-F238E27FC236}">
                <a16:creationId xmlns:a16="http://schemas.microsoft.com/office/drawing/2014/main" xmlns="" id="{662986EB-4E0E-4DAF-A8BD-56EE158C37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83" r="25961" b="3"/>
          <a:stretch/>
        </p:blipFill>
        <p:spPr>
          <a:xfrm>
            <a:off x="238226" y="2021681"/>
            <a:ext cx="3120339" cy="2880519"/>
          </a:xfrm>
          <a:prstGeom prst="rect">
            <a:avLst/>
          </a:prstGeom>
        </p:spPr>
      </p:pic>
      <p:pic>
        <p:nvPicPr>
          <p:cNvPr id="7" name="Slika 6" descr="Slika na kojoj se prikazuje objekt, kovanica, crno, tlo&#10;&#10;Opis je automatski generiran">
            <a:extLst>
              <a:ext uri="{FF2B5EF4-FFF2-40B4-BE49-F238E27FC236}">
                <a16:creationId xmlns:a16="http://schemas.microsoft.com/office/drawing/2014/main" xmlns="" id="{875AA4A0-7F6A-4CC0-AAA6-6FB90D2A0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54" r="1" b="356"/>
          <a:stretch/>
        </p:blipFill>
        <p:spPr>
          <a:xfrm>
            <a:off x="3490722" y="241299"/>
            <a:ext cx="5417534" cy="22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70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4C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37E2DE-88FA-4E45-9FE7-141F7B9B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Osnivanje kolonija</a:t>
            </a:r>
            <a:endParaRPr lang="hr-HR">
              <a:solidFill>
                <a:srgbClr val="FFFFFF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43357D9-1D9E-4F13-A5D6-438F809A7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0" r="-2" b="29528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86423B-F092-44D9-B7D7-DD15992D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190" y="948294"/>
            <a:ext cx="3245150" cy="3639272"/>
          </a:xfrm>
        </p:spPr>
        <p:txBody>
          <a:bodyPr anchor="ctr">
            <a:normAutofit fontScale="925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VIII. do III. </a:t>
            </a:r>
            <a:r>
              <a:rPr lang="en-US" sz="2400" dirty="0" err="1">
                <a:solidFill>
                  <a:srgbClr val="FFFFFF"/>
                </a:solidFill>
              </a:rPr>
              <a:t>st.</a:t>
            </a:r>
            <a:r>
              <a:rPr lang="en-US" sz="2400" dirty="0">
                <a:solidFill>
                  <a:srgbClr val="FFFFFF"/>
                </a:solidFill>
              </a:rPr>
              <a:t> pr. Krista</a:t>
            </a:r>
          </a:p>
          <a:p>
            <a:r>
              <a:rPr lang="en-US" sz="2400" dirty="0" err="1">
                <a:solidFill>
                  <a:srgbClr val="FFFFFF"/>
                </a:solidFill>
              </a:rPr>
              <a:t>Prenapučeni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polisi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FFFFFF"/>
                </a:solidFill>
              </a:rPr>
              <a:t>Žrijeb</a:t>
            </a:r>
            <a:r>
              <a:rPr lang="en-US" sz="2400" dirty="0">
                <a:solidFill>
                  <a:srgbClr val="FFFFFF"/>
                </a:solidFill>
              </a:rPr>
              <a:t> – </a:t>
            </a:r>
            <a:r>
              <a:rPr lang="en-US" sz="2400" dirty="0" err="1">
                <a:solidFill>
                  <a:srgbClr val="FFFFFF"/>
                </a:solidFill>
              </a:rPr>
              <a:t>metoda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izbora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err="1">
                <a:solidFill>
                  <a:srgbClr val="FFFFFF"/>
                </a:solidFill>
              </a:rPr>
              <a:t>Promotrite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ilustraciju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udžbeniku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stranici</a:t>
            </a:r>
            <a:r>
              <a:rPr lang="en-US" sz="2400" dirty="0">
                <a:solidFill>
                  <a:srgbClr val="FFFFFF"/>
                </a:solidFill>
              </a:rPr>
              <a:t> 124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r>
              <a:rPr lang="hr-HR" sz="2400" dirty="0" smtClean="0">
                <a:solidFill>
                  <a:srgbClr val="FFFFFF"/>
                </a:solidFill>
              </a:rPr>
              <a:t> i pokušajte se uživjeti u lik nekoga prikazanog lika na </a:t>
            </a:r>
            <a:r>
              <a:rPr lang="hr-HR" sz="2400" smtClean="0">
                <a:solidFill>
                  <a:srgbClr val="FFFFFF"/>
                </a:solidFill>
              </a:rPr>
              <a:t>ilustraciji.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  <a:p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18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0DC066-E997-4431-A0CE-B868FE63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Osnivanje kolonija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xmlns="" id="{419AF1BB-22A7-4EA6-9DC7-F1ED32069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5639211"/>
              </p:ext>
            </p:extLst>
          </p:nvPr>
        </p:nvGraphicFramePr>
        <p:xfrm>
          <a:off x="3757612" y="51435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8545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D5F415-0DFA-4457-932C-7FA7998D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Osnivanje kolonija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24" name="Rezervirano mjesto sadržaja 2">
            <a:extLst>
              <a:ext uri="{FF2B5EF4-FFF2-40B4-BE49-F238E27FC236}">
                <a16:creationId xmlns:a16="http://schemas.microsoft.com/office/drawing/2014/main" xmlns="" id="{0F99CE93-AF04-4D2D-883A-97195340F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6454991"/>
              </p:ext>
            </p:extLst>
          </p:nvPr>
        </p:nvGraphicFramePr>
        <p:xfrm>
          <a:off x="3757612" y="51435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896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413</Words>
  <Application>Microsoft Office PowerPoint</Application>
  <PresentationFormat>On-screen Show (16:9)</PresentationFormat>
  <Paragraphs>73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Grčka kolonizacija</vt:lpstr>
      <vt:lpstr>Grčka kolonizacija</vt:lpstr>
      <vt:lpstr>Keramika</vt:lpstr>
      <vt:lpstr>Pismo</vt:lpstr>
      <vt:lpstr>Kovanje novca</vt:lpstr>
      <vt:lpstr>Uzroci i posljedice</vt:lpstr>
      <vt:lpstr>Osnivanje kolonija</vt:lpstr>
      <vt:lpstr>Osnivanje kolonija</vt:lpstr>
      <vt:lpstr>Osnivanje kolonija</vt:lpstr>
      <vt:lpstr>Osnivanje kolonija</vt:lpstr>
      <vt:lpstr>Milet</vt:lpstr>
      <vt:lpstr>Primjeri metropola i kolonija</vt:lpstr>
      <vt:lpstr>Posljedice kolonizacije</vt:lpstr>
      <vt:lpstr>Vrijeme i prostor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Grčka kolonizacija</dc:title>
  <dc:creator>Ivan Cuzic</dc:creator>
  <cp:lastModifiedBy>dvukelic</cp:lastModifiedBy>
  <cp:revision>6</cp:revision>
  <dcterms:created xsi:type="dcterms:W3CDTF">2019-09-30T22:40:50Z</dcterms:created>
  <dcterms:modified xsi:type="dcterms:W3CDTF">2019-10-01T11:31:34Z</dcterms:modified>
</cp:coreProperties>
</file>